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3"/>
  </p:notesMasterIdLst>
  <p:sldIdLst>
    <p:sldId id="256" r:id="rId3"/>
    <p:sldId id="353" r:id="rId4"/>
    <p:sldId id="257" r:id="rId5"/>
    <p:sldId id="347" r:id="rId6"/>
    <p:sldId id="287" r:id="rId7"/>
    <p:sldId id="288" r:id="rId8"/>
    <p:sldId id="289" r:id="rId9"/>
    <p:sldId id="290" r:id="rId10"/>
    <p:sldId id="348"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49" r:id="rId28"/>
    <p:sldId id="307" r:id="rId29"/>
    <p:sldId id="319" r:id="rId30"/>
    <p:sldId id="350" r:id="rId31"/>
    <p:sldId id="265" r:id="rId32"/>
    <p:sldId id="266" r:id="rId33"/>
    <p:sldId id="267" r:id="rId34"/>
    <p:sldId id="268" r:id="rId35"/>
    <p:sldId id="269" r:id="rId36"/>
    <p:sldId id="330" r:id="rId37"/>
    <p:sldId id="331" r:id="rId38"/>
    <p:sldId id="332" r:id="rId39"/>
    <p:sldId id="333" r:id="rId40"/>
    <p:sldId id="341" r:id="rId41"/>
    <p:sldId id="340" r:id="rId42"/>
    <p:sldId id="258" r:id="rId43"/>
    <p:sldId id="259" r:id="rId44"/>
    <p:sldId id="260" r:id="rId45"/>
    <p:sldId id="262" r:id="rId46"/>
    <p:sldId id="263" r:id="rId47"/>
    <p:sldId id="261" r:id="rId48"/>
    <p:sldId id="264" r:id="rId49"/>
    <p:sldId id="339" r:id="rId50"/>
    <p:sldId id="338" r:id="rId51"/>
    <p:sldId id="337" r:id="rId52"/>
    <p:sldId id="270" r:id="rId53"/>
    <p:sldId id="271" r:id="rId54"/>
    <p:sldId id="272" r:id="rId55"/>
    <p:sldId id="351" r:id="rId56"/>
    <p:sldId id="309" r:id="rId57"/>
    <p:sldId id="354" r:id="rId58"/>
    <p:sldId id="355" r:id="rId59"/>
    <p:sldId id="325" r:id="rId60"/>
    <p:sldId id="326" r:id="rId61"/>
    <p:sldId id="327" r:id="rId62"/>
    <p:sldId id="328" r:id="rId63"/>
    <p:sldId id="318" r:id="rId64"/>
    <p:sldId id="321" r:id="rId65"/>
    <p:sldId id="342" r:id="rId66"/>
    <p:sldId id="343" r:id="rId67"/>
    <p:sldId id="322" r:id="rId68"/>
    <p:sldId id="345" r:id="rId69"/>
    <p:sldId id="346" r:id="rId70"/>
    <p:sldId id="344" r:id="rId71"/>
    <p:sldId id="35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38C3E-7081-9AB3-31F0-1F8A32539CCF}" v="141" dt="2024-05-02T07:49:56.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Brown" userId="S::kab84@cam.ac.uk::b4bf55ff-e57a-47e4-af17-90cec002bdcc" providerId="AD" clId="Web-{174B6888-C2D6-0E8B-4BCE-54CD9EDD8F45}"/>
    <pc:docChg chg="addSld delSld modSld">
      <pc:chgData name="Katherine Brown" userId="S::kab84@cam.ac.uk::b4bf55ff-e57a-47e4-af17-90cec002bdcc" providerId="AD" clId="Web-{174B6888-C2D6-0E8B-4BCE-54CD9EDD8F45}" dt="2024-04-10T17:51:31.969" v="653" actId="20577"/>
      <pc:docMkLst>
        <pc:docMk/>
      </pc:docMkLst>
      <pc:sldChg chg="modSp">
        <pc:chgData name="Katherine Brown" userId="S::kab84@cam.ac.uk::b4bf55ff-e57a-47e4-af17-90cec002bdcc" providerId="AD" clId="Web-{174B6888-C2D6-0E8B-4BCE-54CD9EDD8F45}" dt="2024-04-10T16:15:22.497" v="14" actId="20577"/>
        <pc:sldMkLst>
          <pc:docMk/>
          <pc:sldMk cId="0" sldId="256"/>
        </pc:sldMkLst>
        <pc:spChg chg="mod">
          <ac:chgData name="Katherine Brown" userId="S::kab84@cam.ac.uk::b4bf55ff-e57a-47e4-af17-90cec002bdcc" providerId="AD" clId="Web-{174B6888-C2D6-0E8B-4BCE-54CD9EDD8F45}" dt="2024-04-10T16:15:22.497" v="14" actId="20577"/>
          <ac:spMkLst>
            <pc:docMk/>
            <pc:sldMk cId="0" sldId="256"/>
            <ac:spMk id="91" creationId="{00000000-0000-0000-0000-000000000000}"/>
          </ac:spMkLst>
        </pc:spChg>
        <pc:spChg chg="mod">
          <ac:chgData name="Katherine Brown" userId="S::kab84@cam.ac.uk::b4bf55ff-e57a-47e4-af17-90cec002bdcc" providerId="AD" clId="Web-{174B6888-C2D6-0E8B-4BCE-54CD9EDD8F45}" dt="2024-04-10T16:14:56.762" v="8" actId="20577"/>
          <ac:spMkLst>
            <pc:docMk/>
            <pc:sldMk cId="0" sldId="256"/>
            <ac:spMk id="92" creationId="{00000000-0000-0000-0000-000000000000}"/>
          </ac:spMkLst>
        </pc:spChg>
      </pc:sldChg>
      <pc:sldChg chg="modSp">
        <pc:chgData name="Katherine Brown" userId="S::kab84@cam.ac.uk::b4bf55ff-e57a-47e4-af17-90cec002bdcc" providerId="AD" clId="Web-{174B6888-C2D6-0E8B-4BCE-54CD9EDD8F45}" dt="2024-04-10T16:15:30.653" v="17" actId="20577"/>
        <pc:sldMkLst>
          <pc:docMk/>
          <pc:sldMk cId="0" sldId="257"/>
        </pc:sldMkLst>
        <pc:spChg chg="mod">
          <ac:chgData name="Katherine Brown" userId="S::kab84@cam.ac.uk::b4bf55ff-e57a-47e4-af17-90cec002bdcc" providerId="AD" clId="Web-{174B6888-C2D6-0E8B-4BCE-54CD9EDD8F45}" dt="2024-04-10T16:15:30.653" v="17" actId="20577"/>
          <ac:spMkLst>
            <pc:docMk/>
            <pc:sldMk cId="0" sldId="257"/>
            <ac:spMk id="94" creationId="{00000000-0000-0000-0000-000000000000}"/>
          </ac:spMkLst>
        </pc:spChg>
      </pc:sldChg>
      <pc:sldChg chg="del">
        <pc:chgData name="Katherine Brown" userId="S::kab84@cam.ac.uk::b4bf55ff-e57a-47e4-af17-90cec002bdcc" providerId="AD" clId="Web-{174B6888-C2D6-0E8B-4BCE-54CD9EDD8F45}" dt="2024-04-10T16:15:31.685" v="18"/>
        <pc:sldMkLst>
          <pc:docMk/>
          <pc:sldMk cId="4041549900" sldId="258"/>
        </pc:sldMkLst>
      </pc:sldChg>
      <pc:sldChg chg="del">
        <pc:chgData name="Katherine Brown" userId="S::kab84@cam.ac.uk::b4bf55ff-e57a-47e4-af17-90cec002bdcc" providerId="AD" clId="Web-{174B6888-C2D6-0E8B-4BCE-54CD9EDD8F45}" dt="2024-04-10T16:15:32.075" v="19"/>
        <pc:sldMkLst>
          <pc:docMk/>
          <pc:sldMk cId="1434237540" sldId="259"/>
        </pc:sldMkLst>
      </pc:sldChg>
      <pc:sldChg chg="del">
        <pc:chgData name="Katherine Brown" userId="S::kab84@cam.ac.uk::b4bf55ff-e57a-47e4-af17-90cec002bdcc" providerId="AD" clId="Web-{174B6888-C2D6-0E8B-4BCE-54CD9EDD8F45}" dt="2024-04-10T16:15:33.872" v="20"/>
        <pc:sldMkLst>
          <pc:docMk/>
          <pc:sldMk cId="1042335386" sldId="260"/>
        </pc:sldMkLst>
      </pc:sldChg>
      <pc:sldChg chg="del">
        <pc:chgData name="Katherine Brown" userId="S::kab84@cam.ac.uk::b4bf55ff-e57a-47e4-af17-90cec002bdcc" providerId="AD" clId="Web-{174B6888-C2D6-0E8B-4BCE-54CD9EDD8F45}" dt="2024-04-10T16:15:33.982" v="21"/>
        <pc:sldMkLst>
          <pc:docMk/>
          <pc:sldMk cId="3850188327" sldId="261"/>
        </pc:sldMkLst>
      </pc:sldChg>
      <pc:sldChg chg="del">
        <pc:chgData name="Katherine Brown" userId="S::kab84@cam.ac.uk::b4bf55ff-e57a-47e4-af17-90cec002bdcc" providerId="AD" clId="Web-{174B6888-C2D6-0E8B-4BCE-54CD9EDD8F45}" dt="2024-04-10T16:15:34.826" v="22"/>
        <pc:sldMkLst>
          <pc:docMk/>
          <pc:sldMk cId="3591150346" sldId="262"/>
        </pc:sldMkLst>
      </pc:sldChg>
      <pc:sldChg chg="del">
        <pc:chgData name="Katherine Brown" userId="S::kab84@cam.ac.uk::b4bf55ff-e57a-47e4-af17-90cec002bdcc" providerId="AD" clId="Web-{174B6888-C2D6-0E8B-4BCE-54CD9EDD8F45}" dt="2024-04-10T16:15:35.044" v="23"/>
        <pc:sldMkLst>
          <pc:docMk/>
          <pc:sldMk cId="1914886741" sldId="263"/>
        </pc:sldMkLst>
      </pc:sldChg>
      <pc:sldChg chg="del">
        <pc:chgData name="Katherine Brown" userId="S::kab84@cam.ac.uk::b4bf55ff-e57a-47e4-af17-90cec002bdcc" providerId="AD" clId="Web-{174B6888-C2D6-0E8B-4BCE-54CD9EDD8F45}" dt="2024-04-10T16:15:35.529" v="24"/>
        <pc:sldMkLst>
          <pc:docMk/>
          <pc:sldMk cId="1289634092" sldId="264"/>
        </pc:sldMkLst>
      </pc:sldChg>
      <pc:sldChg chg="add del">
        <pc:chgData name="Katherine Brown" userId="S::kab84@cam.ac.uk::b4bf55ff-e57a-47e4-af17-90cec002bdcc" providerId="AD" clId="Web-{174B6888-C2D6-0E8B-4BCE-54CD9EDD8F45}" dt="2024-04-10T17:50:35.092" v="609"/>
        <pc:sldMkLst>
          <pc:docMk/>
          <pc:sldMk cId="0" sldId="265"/>
        </pc:sldMkLst>
      </pc:sldChg>
      <pc:sldChg chg="add del">
        <pc:chgData name="Katherine Brown" userId="S::kab84@cam.ac.uk::b4bf55ff-e57a-47e4-af17-90cec002bdcc" providerId="AD" clId="Web-{174B6888-C2D6-0E8B-4BCE-54CD9EDD8F45}" dt="2024-04-10T17:50:35.076" v="608"/>
        <pc:sldMkLst>
          <pc:docMk/>
          <pc:sldMk cId="0" sldId="266"/>
        </pc:sldMkLst>
      </pc:sldChg>
      <pc:sldChg chg="add del">
        <pc:chgData name="Katherine Brown" userId="S::kab84@cam.ac.uk::b4bf55ff-e57a-47e4-af17-90cec002bdcc" providerId="AD" clId="Web-{174B6888-C2D6-0E8B-4BCE-54CD9EDD8F45}" dt="2024-04-10T17:50:35.076" v="607"/>
        <pc:sldMkLst>
          <pc:docMk/>
          <pc:sldMk cId="0" sldId="267"/>
        </pc:sldMkLst>
      </pc:sldChg>
      <pc:sldChg chg="add del">
        <pc:chgData name="Katherine Brown" userId="S::kab84@cam.ac.uk::b4bf55ff-e57a-47e4-af17-90cec002bdcc" providerId="AD" clId="Web-{174B6888-C2D6-0E8B-4BCE-54CD9EDD8F45}" dt="2024-04-10T17:50:35.076" v="606"/>
        <pc:sldMkLst>
          <pc:docMk/>
          <pc:sldMk cId="0" sldId="268"/>
        </pc:sldMkLst>
      </pc:sldChg>
      <pc:sldChg chg="add del">
        <pc:chgData name="Katherine Brown" userId="S::kab84@cam.ac.uk::b4bf55ff-e57a-47e4-af17-90cec002bdcc" providerId="AD" clId="Web-{174B6888-C2D6-0E8B-4BCE-54CD9EDD8F45}" dt="2024-04-10T17:50:35.061" v="605"/>
        <pc:sldMkLst>
          <pc:docMk/>
          <pc:sldMk cId="0" sldId="269"/>
        </pc:sldMkLst>
      </pc:sldChg>
      <pc:sldChg chg="del">
        <pc:chgData name="Katherine Brown" userId="S::kab84@cam.ac.uk::b4bf55ff-e57a-47e4-af17-90cec002bdcc" providerId="AD" clId="Web-{174B6888-C2D6-0E8B-4BCE-54CD9EDD8F45}" dt="2024-04-10T16:15:39.482" v="30"/>
        <pc:sldMkLst>
          <pc:docMk/>
          <pc:sldMk cId="1761023552" sldId="270"/>
        </pc:sldMkLst>
      </pc:sldChg>
      <pc:sldChg chg="del">
        <pc:chgData name="Katherine Brown" userId="S::kab84@cam.ac.uk::b4bf55ff-e57a-47e4-af17-90cec002bdcc" providerId="AD" clId="Web-{174B6888-C2D6-0E8B-4BCE-54CD9EDD8F45}" dt="2024-04-10T16:15:39.873" v="31"/>
        <pc:sldMkLst>
          <pc:docMk/>
          <pc:sldMk cId="4265562190" sldId="271"/>
        </pc:sldMkLst>
      </pc:sldChg>
      <pc:sldChg chg="del">
        <pc:chgData name="Katherine Brown" userId="S::kab84@cam.ac.uk::b4bf55ff-e57a-47e4-af17-90cec002bdcc" providerId="AD" clId="Web-{174B6888-C2D6-0E8B-4BCE-54CD9EDD8F45}" dt="2024-04-10T16:15:40.701" v="32"/>
        <pc:sldMkLst>
          <pc:docMk/>
          <pc:sldMk cId="2481064077" sldId="272"/>
        </pc:sldMkLst>
      </pc:sldChg>
      <pc:sldChg chg="del">
        <pc:chgData name="Katherine Brown" userId="S::kab84@cam.ac.uk::b4bf55ff-e57a-47e4-af17-90cec002bdcc" providerId="AD" clId="Web-{174B6888-C2D6-0E8B-4BCE-54CD9EDD8F45}" dt="2024-04-10T16:15:46.701" v="33"/>
        <pc:sldMkLst>
          <pc:docMk/>
          <pc:sldMk cId="0" sldId="273"/>
        </pc:sldMkLst>
      </pc:sldChg>
      <pc:sldChg chg="del">
        <pc:chgData name="Katherine Brown" userId="S::kab84@cam.ac.uk::b4bf55ff-e57a-47e4-af17-90cec002bdcc" providerId="AD" clId="Web-{174B6888-C2D6-0E8B-4BCE-54CD9EDD8F45}" dt="2024-04-10T16:15:47.732" v="34"/>
        <pc:sldMkLst>
          <pc:docMk/>
          <pc:sldMk cId="0" sldId="274"/>
        </pc:sldMkLst>
      </pc:sldChg>
      <pc:sldChg chg="del">
        <pc:chgData name="Katherine Brown" userId="S::kab84@cam.ac.uk::b4bf55ff-e57a-47e4-af17-90cec002bdcc" providerId="AD" clId="Web-{174B6888-C2D6-0E8B-4BCE-54CD9EDD8F45}" dt="2024-04-10T16:15:48.560" v="35"/>
        <pc:sldMkLst>
          <pc:docMk/>
          <pc:sldMk cId="0" sldId="275"/>
        </pc:sldMkLst>
      </pc:sldChg>
      <pc:sldChg chg="del">
        <pc:chgData name="Katherine Brown" userId="S::kab84@cam.ac.uk::b4bf55ff-e57a-47e4-af17-90cec002bdcc" providerId="AD" clId="Web-{174B6888-C2D6-0E8B-4BCE-54CD9EDD8F45}" dt="2024-04-10T16:15:49.592" v="36"/>
        <pc:sldMkLst>
          <pc:docMk/>
          <pc:sldMk cId="0" sldId="276"/>
        </pc:sldMkLst>
      </pc:sldChg>
      <pc:sldChg chg="del">
        <pc:chgData name="Katherine Brown" userId="S::kab84@cam.ac.uk::b4bf55ff-e57a-47e4-af17-90cec002bdcc" providerId="AD" clId="Web-{174B6888-C2D6-0E8B-4BCE-54CD9EDD8F45}" dt="2024-04-10T16:15:50.139" v="37"/>
        <pc:sldMkLst>
          <pc:docMk/>
          <pc:sldMk cId="0" sldId="277"/>
        </pc:sldMkLst>
      </pc:sldChg>
      <pc:sldChg chg="del">
        <pc:chgData name="Katherine Brown" userId="S::kab84@cam.ac.uk::b4bf55ff-e57a-47e4-af17-90cec002bdcc" providerId="AD" clId="Web-{174B6888-C2D6-0E8B-4BCE-54CD9EDD8F45}" dt="2024-04-10T16:15:50.967" v="38"/>
        <pc:sldMkLst>
          <pc:docMk/>
          <pc:sldMk cId="0" sldId="278"/>
        </pc:sldMkLst>
      </pc:sldChg>
      <pc:sldChg chg="del">
        <pc:chgData name="Katherine Brown" userId="S::kab84@cam.ac.uk::b4bf55ff-e57a-47e4-af17-90cec002bdcc" providerId="AD" clId="Web-{174B6888-C2D6-0E8B-4BCE-54CD9EDD8F45}" dt="2024-04-10T16:15:51.857" v="39"/>
        <pc:sldMkLst>
          <pc:docMk/>
          <pc:sldMk cId="0" sldId="279"/>
        </pc:sldMkLst>
      </pc:sldChg>
      <pc:sldChg chg="del">
        <pc:chgData name="Katherine Brown" userId="S::kab84@cam.ac.uk::b4bf55ff-e57a-47e4-af17-90cec002bdcc" providerId="AD" clId="Web-{174B6888-C2D6-0E8B-4BCE-54CD9EDD8F45}" dt="2024-04-10T16:15:52.310" v="40"/>
        <pc:sldMkLst>
          <pc:docMk/>
          <pc:sldMk cId="0" sldId="280"/>
        </pc:sldMkLst>
      </pc:sldChg>
      <pc:sldChg chg="del">
        <pc:chgData name="Katherine Brown" userId="S::kab84@cam.ac.uk::b4bf55ff-e57a-47e4-af17-90cec002bdcc" providerId="AD" clId="Web-{174B6888-C2D6-0E8B-4BCE-54CD9EDD8F45}" dt="2024-04-10T16:15:53.045" v="41"/>
        <pc:sldMkLst>
          <pc:docMk/>
          <pc:sldMk cId="0" sldId="281"/>
        </pc:sldMkLst>
      </pc:sldChg>
      <pc:sldChg chg="del">
        <pc:chgData name="Katherine Brown" userId="S::kab84@cam.ac.uk::b4bf55ff-e57a-47e4-af17-90cec002bdcc" providerId="AD" clId="Web-{174B6888-C2D6-0E8B-4BCE-54CD9EDD8F45}" dt="2024-04-10T16:15:53.686" v="42"/>
        <pc:sldMkLst>
          <pc:docMk/>
          <pc:sldMk cId="0" sldId="282"/>
        </pc:sldMkLst>
      </pc:sldChg>
      <pc:sldChg chg="del">
        <pc:chgData name="Katherine Brown" userId="S::kab84@cam.ac.uk::b4bf55ff-e57a-47e4-af17-90cec002bdcc" providerId="AD" clId="Web-{174B6888-C2D6-0E8B-4BCE-54CD9EDD8F45}" dt="2024-04-10T16:15:54.451" v="43"/>
        <pc:sldMkLst>
          <pc:docMk/>
          <pc:sldMk cId="0" sldId="283"/>
        </pc:sldMkLst>
      </pc:sldChg>
      <pc:sldChg chg="del">
        <pc:chgData name="Katherine Brown" userId="S::kab84@cam.ac.uk::b4bf55ff-e57a-47e4-af17-90cec002bdcc" providerId="AD" clId="Web-{174B6888-C2D6-0E8B-4BCE-54CD9EDD8F45}" dt="2024-04-10T16:15:55.014" v="44"/>
        <pc:sldMkLst>
          <pc:docMk/>
          <pc:sldMk cId="0" sldId="284"/>
        </pc:sldMkLst>
      </pc:sldChg>
      <pc:sldChg chg="del">
        <pc:chgData name="Katherine Brown" userId="S::kab84@cam.ac.uk::b4bf55ff-e57a-47e4-af17-90cec002bdcc" providerId="AD" clId="Web-{174B6888-C2D6-0E8B-4BCE-54CD9EDD8F45}" dt="2024-04-10T16:15:55.764" v="45"/>
        <pc:sldMkLst>
          <pc:docMk/>
          <pc:sldMk cId="0" sldId="285"/>
        </pc:sldMkLst>
      </pc:sldChg>
      <pc:sldChg chg="addSp delSp modSp">
        <pc:chgData name="Katherine Brown" userId="S::kab84@cam.ac.uk::b4bf55ff-e57a-47e4-af17-90cec002bdcc" providerId="AD" clId="Web-{174B6888-C2D6-0E8B-4BCE-54CD9EDD8F45}" dt="2024-04-10T17:45:26.674" v="476" actId="1076"/>
        <pc:sldMkLst>
          <pc:docMk/>
          <pc:sldMk cId="0" sldId="309"/>
        </pc:sldMkLst>
        <pc:spChg chg="mod">
          <ac:chgData name="Katherine Brown" userId="S::kab84@cam.ac.uk::b4bf55ff-e57a-47e4-af17-90cec002bdcc" providerId="AD" clId="Web-{174B6888-C2D6-0E8B-4BCE-54CD9EDD8F45}" dt="2024-04-10T17:24:45.628" v="48" actId="20577"/>
          <ac:spMkLst>
            <pc:docMk/>
            <pc:sldMk cId="0" sldId="309"/>
            <ac:spMk id="407" creationId="{00000000-0000-0000-0000-000000000000}"/>
          </ac:spMkLst>
        </pc:spChg>
        <pc:picChg chg="add mod">
          <ac:chgData name="Katherine Brown" userId="S::kab84@cam.ac.uk::b4bf55ff-e57a-47e4-af17-90cec002bdcc" providerId="AD" clId="Web-{174B6888-C2D6-0E8B-4BCE-54CD9EDD8F45}" dt="2024-04-10T17:45:26.674" v="476" actId="1076"/>
          <ac:picMkLst>
            <pc:docMk/>
            <pc:sldMk cId="0" sldId="309"/>
            <ac:picMk id="2" creationId="{85EEBB1B-473E-C273-1ED3-706A96BEB91C}"/>
          </ac:picMkLst>
        </pc:picChg>
        <pc:picChg chg="del">
          <ac:chgData name="Katherine Brown" userId="S::kab84@cam.ac.uk::b4bf55ff-e57a-47e4-af17-90cec002bdcc" providerId="AD" clId="Web-{174B6888-C2D6-0E8B-4BCE-54CD9EDD8F45}" dt="2024-04-10T17:24:42.644" v="47"/>
          <ac:picMkLst>
            <pc:docMk/>
            <pc:sldMk cId="0" sldId="309"/>
            <ac:picMk id="3" creationId="{13749DA6-0028-837F-572D-6505E273D52A}"/>
          </ac:picMkLst>
        </pc:picChg>
        <pc:picChg chg="del">
          <ac:chgData name="Katherine Brown" userId="S::kab84@cam.ac.uk::b4bf55ff-e57a-47e4-af17-90cec002bdcc" providerId="AD" clId="Web-{174B6888-C2D6-0E8B-4BCE-54CD9EDD8F45}" dt="2024-04-10T17:24:41.472" v="46"/>
          <ac:picMkLst>
            <pc:docMk/>
            <pc:sldMk cId="0" sldId="309"/>
            <ac:picMk id="408" creationId="{00000000-0000-0000-0000-000000000000}"/>
          </ac:picMkLst>
        </pc:picChg>
      </pc:sldChg>
      <pc:sldChg chg="del">
        <pc:chgData name="Katherine Brown" userId="S::kab84@cam.ac.uk::b4bf55ff-e57a-47e4-af17-90cec002bdcc" providerId="AD" clId="Web-{174B6888-C2D6-0E8B-4BCE-54CD9EDD8F45}" dt="2024-04-10T17:46:40.802" v="488"/>
        <pc:sldMkLst>
          <pc:docMk/>
          <pc:sldMk cId="0" sldId="310"/>
        </pc:sldMkLst>
      </pc:sldChg>
      <pc:sldChg chg="del">
        <pc:chgData name="Katherine Brown" userId="S::kab84@cam.ac.uk::b4bf55ff-e57a-47e4-af17-90cec002bdcc" providerId="AD" clId="Web-{174B6888-C2D6-0E8B-4BCE-54CD9EDD8F45}" dt="2024-04-10T17:46:41.474" v="489"/>
        <pc:sldMkLst>
          <pc:docMk/>
          <pc:sldMk cId="0" sldId="311"/>
        </pc:sldMkLst>
      </pc:sldChg>
      <pc:sldChg chg="del">
        <pc:chgData name="Katherine Brown" userId="S::kab84@cam.ac.uk::b4bf55ff-e57a-47e4-af17-90cec002bdcc" providerId="AD" clId="Web-{174B6888-C2D6-0E8B-4BCE-54CD9EDD8F45}" dt="2024-04-10T17:46:42.224" v="490"/>
        <pc:sldMkLst>
          <pc:docMk/>
          <pc:sldMk cId="0" sldId="312"/>
        </pc:sldMkLst>
      </pc:sldChg>
      <pc:sldChg chg="del">
        <pc:chgData name="Katherine Brown" userId="S::kab84@cam.ac.uk::b4bf55ff-e57a-47e4-af17-90cec002bdcc" providerId="AD" clId="Web-{174B6888-C2D6-0E8B-4BCE-54CD9EDD8F45}" dt="2024-04-10T17:46:43.208" v="491"/>
        <pc:sldMkLst>
          <pc:docMk/>
          <pc:sldMk cId="0" sldId="313"/>
        </pc:sldMkLst>
      </pc:sldChg>
      <pc:sldChg chg="del">
        <pc:chgData name="Katherine Brown" userId="S::kab84@cam.ac.uk::b4bf55ff-e57a-47e4-af17-90cec002bdcc" providerId="AD" clId="Web-{174B6888-C2D6-0E8B-4BCE-54CD9EDD8F45}" dt="2024-04-10T17:46:43.974" v="492"/>
        <pc:sldMkLst>
          <pc:docMk/>
          <pc:sldMk cId="0" sldId="314"/>
        </pc:sldMkLst>
      </pc:sldChg>
      <pc:sldChg chg="del">
        <pc:chgData name="Katherine Brown" userId="S::kab84@cam.ac.uk::b4bf55ff-e57a-47e4-af17-90cec002bdcc" providerId="AD" clId="Web-{174B6888-C2D6-0E8B-4BCE-54CD9EDD8F45}" dt="2024-04-10T17:46:44.974" v="493"/>
        <pc:sldMkLst>
          <pc:docMk/>
          <pc:sldMk cId="0" sldId="315"/>
        </pc:sldMkLst>
      </pc:sldChg>
      <pc:sldChg chg="del">
        <pc:chgData name="Katherine Brown" userId="S::kab84@cam.ac.uk::b4bf55ff-e57a-47e4-af17-90cec002bdcc" providerId="AD" clId="Web-{174B6888-C2D6-0E8B-4BCE-54CD9EDD8F45}" dt="2024-04-10T17:46:45.943" v="494"/>
        <pc:sldMkLst>
          <pc:docMk/>
          <pc:sldMk cId="0" sldId="316"/>
        </pc:sldMkLst>
      </pc:sldChg>
      <pc:sldChg chg="del">
        <pc:chgData name="Katherine Brown" userId="S::kab84@cam.ac.uk::b4bf55ff-e57a-47e4-af17-90cec002bdcc" providerId="AD" clId="Web-{174B6888-C2D6-0E8B-4BCE-54CD9EDD8F45}" dt="2024-04-10T17:46:47.052" v="495"/>
        <pc:sldMkLst>
          <pc:docMk/>
          <pc:sldMk cId="0" sldId="317"/>
        </pc:sldMkLst>
      </pc:sldChg>
      <pc:sldChg chg="delSp modSp">
        <pc:chgData name="Katherine Brown" userId="S::kab84@cam.ac.uk::b4bf55ff-e57a-47e4-af17-90cec002bdcc" providerId="AD" clId="Web-{174B6888-C2D6-0E8B-4BCE-54CD9EDD8F45}" dt="2024-04-10T17:47:08.897" v="502"/>
        <pc:sldMkLst>
          <pc:docMk/>
          <pc:sldMk cId="0" sldId="318"/>
        </pc:sldMkLst>
        <pc:spChg chg="mod">
          <ac:chgData name="Katherine Brown" userId="S::kab84@cam.ac.uk::b4bf55ff-e57a-47e4-af17-90cec002bdcc" providerId="AD" clId="Web-{174B6888-C2D6-0E8B-4BCE-54CD9EDD8F45}" dt="2024-04-10T17:47:05.444" v="499" actId="20577"/>
          <ac:spMkLst>
            <pc:docMk/>
            <pc:sldMk cId="0" sldId="318"/>
            <ac:spMk id="479" creationId="{00000000-0000-0000-0000-000000000000}"/>
          </ac:spMkLst>
        </pc:spChg>
        <pc:graphicFrameChg chg="del mod modGraphic">
          <ac:chgData name="Katherine Brown" userId="S::kab84@cam.ac.uk::b4bf55ff-e57a-47e4-af17-90cec002bdcc" providerId="AD" clId="Web-{174B6888-C2D6-0E8B-4BCE-54CD9EDD8F45}" dt="2024-04-10T17:47:08.897" v="502"/>
          <ac:graphicFrameMkLst>
            <pc:docMk/>
            <pc:sldMk cId="0" sldId="318"/>
            <ac:graphicFrameMk id="478" creationId="{00000000-0000-0000-0000-000000000000}"/>
          </ac:graphicFrameMkLst>
        </pc:graphicFrameChg>
      </pc:sldChg>
      <pc:sldChg chg="addSp delSp modSp">
        <pc:chgData name="Katherine Brown" userId="S::kab84@cam.ac.uk::b4bf55ff-e57a-47e4-af17-90cec002bdcc" providerId="AD" clId="Web-{174B6888-C2D6-0E8B-4BCE-54CD9EDD8F45}" dt="2024-04-10T17:49:53.419" v="604" actId="1076"/>
        <pc:sldMkLst>
          <pc:docMk/>
          <pc:sldMk cId="0" sldId="319"/>
        </pc:sldMkLst>
        <pc:spChg chg="add mod">
          <ac:chgData name="Katherine Brown" userId="S::kab84@cam.ac.uk::b4bf55ff-e57a-47e4-af17-90cec002bdcc" providerId="AD" clId="Web-{174B6888-C2D6-0E8B-4BCE-54CD9EDD8F45}" dt="2024-04-10T17:49:20.480" v="602" actId="14100"/>
          <ac:spMkLst>
            <pc:docMk/>
            <pc:sldMk cId="0" sldId="319"/>
            <ac:spMk id="3" creationId="{7518D32B-CEB0-C39C-3AD0-66EF17D739FB}"/>
          </ac:spMkLst>
        </pc:spChg>
        <pc:spChg chg="mod">
          <ac:chgData name="Katherine Brown" userId="S::kab84@cam.ac.uk::b4bf55ff-e57a-47e4-af17-90cec002bdcc" providerId="AD" clId="Web-{174B6888-C2D6-0E8B-4BCE-54CD9EDD8F45}" dt="2024-04-10T17:47:38.289" v="510" actId="20577"/>
          <ac:spMkLst>
            <pc:docMk/>
            <pc:sldMk cId="0" sldId="319"/>
            <ac:spMk id="480" creationId="{00000000-0000-0000-0000-000000000000}"/>
          </ac:spMkLst>
        </pc:spChg>
        <pc:spChg chg="add del mod">
          <ac:chgData name="Katherine Brown" userId="S::kab84@cam.ac.uk::b4bf55ff-e57a-47e4-af17-90cec002bdcc" providerId="AD" clId="Web-{174B6888-C2D6-0E8B-4BCE-54CD9EDD8F45}" dt="2024-04-10T17:48:11.993" v="549" actId="14100"/>
          <ac:spMkLst>
            <pc:docMk/>
            <pc:sldMk cId="0" sldId="319"/>
            <ac:spMk id="481" creationId="{00000000-0000-0000-0000-000000000000}"/>
          </ac:spMkLst>
        </pc:spChg>
        <pc:spChg chg="mod">
          <ac:chgData name="Katherine Brown" userId="S::kab84@cam.ac.uk::b4bf55ff-e57a-47e4-af17-90cec002bdcc" providerId="AD" clId="Web-{174B6888-C2D6-0E8B-4BCE-54CD9EDD8F45}" dt="2024-04-10T17:48:07.086" v="548" actId="20577"/>
          <ac:spMkLst>
            <pc:docMk/>
            <pc:sldMk cId="0" sldId="319"/>
            <ac:spMk id="488" creationId="{00000000-0000-0000-0000-000000000000}"/>
          </ac:spMkLst>
        </pc:spChg>
        <pc:grpChg chg="add del">
          <ac:chgData name="Katherine Brown" userId="S::kab84@cam.ac.uk::b4bf55ff-e57a-47e4-af17-90cec002bdcc" providerId="AD" clId="Web-{174B6888-C2D6-0E8B-4BCE-54CD9EDD8F45}" dt="2024-04-10T17:48:14.134" v="550"/>
          <ac:grpSpMkLst>
            <pc:docMk/>
            <pc:sldMk cId="0" sldId="319"/>
            <ac:grpSpMk id="482" creationId="{00000000-0000-0000-0000-000000000000}"/>
          </ac:grpSpMkLst>
        </pc:grpChg>
        <pc:picChg chg="add mod">
          <ac:chgData name="Katherine Brown" userId="S::kab84@cam.ac.uk::b4bf55ff-e57a-47e4-af17-90cec002bdcc" providerId="AD" clId="Web-{174B6888-C2D6-0E8B-4BCE-54CD9EDD8F45}" dt="2024-04-10T17:48:51.947" v="552" actId="1076"/>
          <ac:picMkLst>
            <pc:docMk/>
            <pc:sldMk cId="0" sldId="319"/>
            <ac:picMk id="2" creationId="{F120DE7A-576F-0AAC-DA67-81BBAF24A858}"/>
          </ac:picMkLst>
        </pc:picChg>
        <pc:picChg chg="add mod">
          <ac:chgData name="Katherine Brown" userId="S::kab84@cam.ac.uk::b4bf55ff-e57a-47e4-af17-90cec002bdcc" providerId="AD" clId="Web-{174B6888-C2D6-0E8B-4BCE-54CD9EDD8F45}" dt="2024-04-10T17:49:53.419" v="604" actId="1076"/>
          <ac:picMkLst>
            <pc:docMk/>
            <pc:sldMk cId="0" sldId="319"/>
            <ac:picMk id="4" creationId="{A7B2295E-CF71-E36F-0AF2-C61E81EE0A74}"/>
          </ac:picMkLst>
        </pc:picChg>
      </pc:sldChg>
      <pc:sldChg chg="addSp delSp modSp add replId">
        <pc:chgData name="Katherine Brown" userId="S::kab84@cam.ac.uk::b4bf55ff-e57a-47e4-af17-90cec002bdcc" providerId="AD" clId="Web-{174B6888-C2D6-0E8B-4BCE-54CD9EDD8F45}" dt="2024-04-10T17:35:31.215" v="288" actId="14100"/>
        <pc:sldMkLst>
          <pc:docMk/>
          <pc:sldMk cId="3595564130" sldId="324"/>
        </pc:sldMkLst>
        <pc:spChg chg="mod">
          <ac:chgData name="Katherine Brown" userId="S::kab84@cam.ac.uk::b4bf55ff-e57a-47e4-af17-90cec002bdcc" providerId="AD" clId="Web-{174B6888-C2D6-0E8B-4BCE-54CD9EDD8F45}" dt="2024-04-10T17:35:24.089" v="286" actId="1076"/>
          <ac:spMkLst>
            <pc:docMk/>
            <pc:sldMk cId="3595564130" sldId="324"/>
            <ac:spMk id="406" creationId="{00000000-0000-0000-0000-000000000000}"/>
          </ac:spMkLst>
        </pc:spChg>
        <pc:spChg chg="mod">
          <ac:chgData name="Katherine Brown" userId="S::kab84@cam.ac.uk::b4bf55ff-e57a-47e4-af17-90cec002bdcc" providerId="AD" clId="Web-{174B6888-C2D6-0E8B-4BCE-54CD9EDD8F45}" dt="2024-04-10T17:35:31.215" v="288" actId="14100"/>
          <ac:spMkLst>
            <pc:docMk/>
            <pc:sldMk cId="3595564130" sldId="324"/>
            <ac:spMk id="407" creationId="{00000000-0000-0000-0000-000000000000}"/>
          </ac:spMkLst>
        </pc:spChg>
        <pc:picChg chg="add del mod">
          <ac:chgData name="Katherine Brown" userId="S::kab84@cam.ac.uk::b4bf55ff-e57a-47e4-af17-90cec002bdcc" providerId="AD" clId="Web-{174B6888-C2D6-0E8B-4BCE-54CD9EDD8F45}" dt="2024-04-10T17:26:08.022" v="68"/>
          <ac:picMkLst>
            <pc:docMk/>
            <pc:sldMk cId="3595564130" sldId="324"/>
            <ac:picMk id="2" creationId="{378C14D9-5EBA-27C5-E1EC-5E8B2B575752}"/>
          </ac:picMkLst>
        </pc:picChg>
        <pc:picChg chg="add del mod">
          <ac:chgData name="Katherine Brown" userId="S::kab84@cam.ac.uk::b4bf55ff-e57a-47e4-af17-90cec002bdcc" providerId="AD" clId="Web-{174B6888-C2D6-0E8B-4BCE-54CD9EDD8F45}" dt="2024-04-10T17:35:02.573" v="276"/>
          <ac:picMkLst>
            <pc:docMk/>
            <pc:sldMk cId="3595564130" sldId="324"/>
            <ac:picMk id="3" creationId="{B94C965B-7448-3FDF-EEBA-BCAB9CFCD84F}"/>
          </ac:picMkLst>
        </pc:picChg>
        <pc:picChg chg="add mod">
          <ac:chgData name="Katherine Brown" userId="S::kab84@cam.ac.uk::b4bf55ff-e57a-47e4-af17-90cec002bdcc" providerId="AD" clId="Web-{174B6888-C2D6-0E8B-4BCE-54CD9EDD8F45}" dt="2024-04-10T17:35:09.354" v="278" actId="1076"/>
          <ac:picMkLst>
            <pc:docMk/>
            <pc:sldMk cId="3595564130" sldId="324"/>
            <ac:picMk id="4" creationId="{714CF7E0-0A94-22E4-0E9A-84530BC3E1DF}"/>
          </ac:picMkLst>
        </pc:picChg>
      </pc:sldChg>
      <pc:sldChg chg="addSp delSp modSp add replId">
        <pc:chgData name="Katherine Brown" userId="S::kab84@cam.ac.uk::b4bf55ff-e57a-47e4-af17-90cec002bdcc" providerId="AD" clId="Web-{174B6888-C2D6-0E8B-4BCE-54CD9EDD8F45}" dt="2024-04-10T17:37:51.454" v="334" actId="14100"/>
        <pc:sldMkLst>
          <pc:docMk/>
          <pc:sldMk cId="1198410102" sldId="325"/>
        </pc:sldMkLst>
        <pc:spChg chg="add mod">
          <ac:chgData name="Katherine Brown" userId="S::kab84@cam.ac.uk::b4bf55ff-e57a-47e4-af17-90cec002bdcc" providerId="AD" clId="Web-{174B6888-C2D6-0E8B-4BCE-54CD9EDD8F45}" dt="2024-04-10T17:36:18.857" v="299" actId="1076"/>
          <ac:spMkLst>
            <pc:docMk/>
            <pc:sldMk cId="1198410102" sldId="325"/>
            <ac:spMk id="5" creationId="{5D7C43C6-8A1A-3550-E2C5-6EB9E52B92B5}"/>
          </ac:spMkLst>
        </pc:spChg>
        <pc:spChg chg="add mod">
          <ac:chgData name="Katherine Brown" userId="S::kab84@cam.ac.uk::b4bf55ff-e57a-47e4-af17-90cec002bdcc" providerId="AD" clId="Web-{174B6888-C2D6-0E8B-4BCE-54CD9EDD8F45}" dt="2024-04-10T17:35:44.371" v="292" actId="20577"/>
          <ac:spMkLst>
            <pc:docMk/>
            <pc:sldMk cId="1198410102" sldId="325"/>
            <ac:spMk id="7" creationId="{42651762-D456-DEDB-C881-CD6FCD03AAC9}"/>
          </ac:spMkLst>
        </pc:spChg>
        <pc:spChg chg="add mod">
          <ac:chgData name="Katherine Brown" userId="S::kab84@cam.ac.uk::b4bf55ff-e57a-47e4-af17-90cec002bdcc" providerId="AD" clId="Web-{174B6888-C2D6-0E8B-4BCE-54CD9EDD8F45}" dt="2024-04-10T17:37:51.454" v="334" actId="14100"/>
          <ac:spMkLst>
            <pc:docMk/>
            <pc:sldMk cId="1198410102" sldId="325"/>
            <ac:spMk id="9" creationId="{5A572CC4-20A5-0DCC-4635-C4351F2694E7}"/>
          </ac:spMkLst>
        </pc:spChg>
        <pc:spChg chg="del mod">
          <ac:chgData name="Katherine Brown" userId="S::kab84@cam.ac.uk::b4bf55ff-e57a-47e4-af17-90cec002bdcc" providerId="AD" clId="Web-{174B6888-C2D6-0E8B-4BCE-54CD9EDD8F45}" dt="2024-04-10T17:35:38.793" v="290"/>
          <ac:spMkLst>
            <pc:docMk/>
            <pc:sldMk cId="1198410102" sldId="325"/>
            <ac:spMk id="406" creationId="{00000000-0000-0000-0000-000000000000}"/>
          </ac:spMkLst>
        </pc:spChg>
        <pc:spChg chg="del">
          <ac:chgData name="Katherine Brown" userId="S::kab84@cam.ac.uk::b4bf55ff-e57a-47e4-af17-90cec002bdcc" providerId="AD" clId="Web-{174B6888-C2D6-0E8B-4BCE-54CD9EDD8F45}" dt="2024-04-10T17:27:25.790" v="108"/>
          <ac:spMkLst>
            <pc:docMk/>
            <pc:sldMk cId="1198410102" sldId="325"/>
            <ac:spMk id="407" creationId="{00000000-0000-0000-0000-000000000000}"/>
          </ac:spMkLst>
        </pc:spChg>
        <pc:picChg chg="add del mod">
          <ac:chgData name="Katherine Brown" userId="S::kab84@cam.ac.uk::b4bf55ff-e57a-47e4-af17-90cec002bdcc" providerId="AD" clId="Web-{174B6888-C2D6-0E8B-4BCE-54CD9EDD8F45}" dt="2024-04-10T17:35:36.230" v="289"/>
          <ac:picMkLst>
            <pc:docMk/>
            <pc:sldMk cId="1198410102" sldId="325"/>
            <ac:picMk id="2" creationId="{DB2621FB-89B0-98E2-EE27-E4B1D37C33CF}"/>
          </ac:picMkLst>
        </pc:picChg>
        <pc:picChg chg="del">
          <ac:chgData name="Katherine Brown" userId="S::kab84@cam.ac.uk::b4bf55ff-e57a-47e4-af17-90cec002bdcc" providerId="AD" clId="Web-{174B6888-C2D6-0E8B-4BCE-54CD9EDD8F45}" dt="2024-04-10T17:27:26.837" v="109"/>
          <ac:picMkLst>
            <pc:docMk/>
            <pc:sldMk cId="1198410102" sldId="325"/>
            <ac:picMk id="3" creationId="{B94C965B-7448-3FDF-EEBA-BCAB9CFCD84F}"/>
          </ac:picMkLst>
        </pc:picChg>
        <pc:picChg chg="add mod">
          <ac:chgData name="Katherine Brown" userId="S::kab84@cam.ac.uk::b4bf55ff-e57a-47e4-af17-90cec002bdcc" providerId="AD" clId="Web-{174B6888-C2D6-0E8B-4BCE-54CD9EDD8F45}" dt="2024-04-10T17:36:05.372" v="295" actId="1076"/>
          <ac:picMkLst>
            <pc:docMk/>
            <pc:sldMk cId="1198410102" sldId="325"/>
            <ac:picMk id="8" creationId="{7758EC1E-2302-A5B7-00D7-6690E108412F}"/>
          </ac:picMkLst>
        </pc:picChg>
      </pc:sldChg>
      <pc:sldChg chg="add del replId">
        <pc:chgData name="Katherine Brown" userId="S::kab84@cam.ac.uk::b4bf55ff-e57a-47e4-af17-90cec002bdcc" providerId="AD" clId="Web-{174B6888-C2D6-0E8B-4BCE-54CD9EDD8F45}" dt="2024-04-10T17:25:07.598" v="61"/>
        <pc:sldMkLst>
          <pc:docMk/>
          <pc:sldMk cId="3531420647" sldId="325"/>
        </pc:sldMkLst>
      </pc:sldChg>
      <pc:sldChg chg="addSp delSp modSp add replId">
        <pc:chgData name="Katherine Brown" userId="S::kab84@cam.ac.uk::b4bf55ff-e57a-47e4-af17-90cec002bdcc" providerId="AD" clId="Web-{174B6888-C2D6-0E8B-4BCE-54CD9EDD8F45}" dt="2024-04-10T17:37:55.095" v="336" actId="20577"/>
        <pc:sldMkLst>
          <pc:docMk/>
          <pc:sldMk cId="3160464747" sldId="326"/>
        </pc:sldMkLst>
        <pc:spChg chg="add mod ord">
          <ac:chgData name="Katherine Brown" userId="S::kab84@cam.ac.uk::b4bf55ff-e57a-47e4-af17-90cec002bdcc" providerId="AD" clId="Web-{174B6888-C2D6-0E8B-4BCE-54CD9EDD8F45}" dt="2024-04-10T17:37:20.703" v="315" actId="14100"/>
          <ac:spMkLst>
            <pc:docMk/>
            <pc:sldMk cId="3160464747" sldId="326"/>
            <ac:spMk id="4" creationId="{1E8DAE48-5385-B7B1-2D60-468935C6BFD9}"/>
          </ac:spMkLst>
        </pc:spChg>
        <pc:spChg chg="mod">
          <ac:chgData name="Katherine Brown" userId="S::kab84@cam.ac.uk::b4bf55ff-e57a-47e4-af17-90cec002bdcc" providerId="AD" clId="Web-{174B6888-C2D6-0E8B-4BCE-54CD9EDD8F45}" dt="2024-04-10T17:36:58.155" v="308" actId="14100"/>
          <ac:spMkLst>
            <pc:docMk/>
            <pc:sldMk cId="3160464747" sldId="326"/>
            <ac:spMk id="5" creationId="{5D7C43C6-8A1A-3550-E2C5-6EB9E52B92B5}"/>
          </ac:spMkLst>
        </pc:spChg>
        <pc:spChg chg="add mod">
          <ac:chgData name="Katherine Brown" userId="S::kab84@cam.ac.uk::b4bf55ff-e57a-47e4-af17-90cec002bdcc" providerId="AD" clId="Web-{174B6888-C2D6-0E8B-4BCE-54CD9EDD8F45}" dt="2024-04-10T17:36:47.639" v="306" actId="20577"/>
          <ac:spMkLst>
            <pc:docMk/>
            <pc:sldMk cId="3160464747" sldId="326"/>
            <ac:spMk id="8" creationId="{F3A66521-23A8-AE93-079B-E5682707846A}"/>
          </ac:spMkLst>
        </pc:spChg>
        <pc:spChg chg="add mod">
          <ac:chgData name="Katherine Brown" userId="S::kab84@cam.ac.uk::b4bf55ff-e57a-47e4-af17-90cec002bdcc" providerId="AD" clId="Web-{174B6888-C2D6-0E8B-4BCE-54CD9EDD8F45}" dt="2024-04-10T17:37:55.095" v="336" actId="20577"/>
          <ac:spMkLst>
            <pc:docMk/>
            <pc:sldMk cId="3160464747" sldId="326"/>
            <ac:spMk id="10" creationId="{716859EE-72A3-B725-6D55-6FFC6CB9B3E9}"/>
          </ac:spMkLst>
        </pc:spChg>
        <pc:spChg chg="del">
          <ac:chgData name="Katherine Brown" userId="S::kab84@cam.ac.uk::b4bf55ff-e57a-47e4-af17-90cec002bdcc" providerId="AD" clId="Web-{174B6888-C2D6-0E8B-4BCE-54CD9EDD8F45}" dt="2024-04-10T17:36:41.389" v="304"/>
          <ac:spMkLst>
            <pc:docMk/>
            <pc:sldMk cId="3160464747" sldId="326"/>
            <ac:spMk id="406" creationId="{00000000-0000-0000-0000-000000000000}"/>
          </ac:spMkLst>
        </pc:spChg>
        <pc:picChg chg="del">
          <ac:chgData name="Katherine Brown" userId="S::kab84@cam.ac.uk::b4bf55ff-e57a-47e4-af17-90cec002bdcc" providerId="AD" clId="Web-{174B6888-C2D6-0E8B-4BCE-54CD9EDD8F45}" dt="2024-04-10T17:32:03.191" v="147"/>
          <ac:picMkLst>
            <pc:docMk/>
            <pc:sldMk cId="3160464747" sldId="326"/>
            <ac:picMk id="2" creationId="{DB2621FB-89B0-98E2-EE27-E4B1D37C33CF}"/>
          </ac:picMkLst>
        </pc:picChg>
        <pc:picChg chg="add del mod">
          <ac:chgData name="Katherine Brown" userId="S::kab84@cam.ac.uk::b4bf55ff-e57a-47e4-af17-90cec002bdcc" providerId="AD" clId="Web-{174B6888-C2D6-0E8B-4BCE-54CD9EDD8F45}" dt="2024-04-10T17:36:20.732" v="300"/>
          <ac:picMkLst>
            <pc:docMk/>
            <pc:sldMk cId="3160464747" sldId="326"/>
            <ac:picMk id="3" creationId="{30C46CB2-F4EB-8053-0E7C-66A7B8C64FAB}"/>
          </ac:picMkLst>
        </pc:picChg>
        <pc:picChg chg="add mod">
          <ac:chgData name="Katherine Brown" userId="S::kab84@cam.ac.uk::b4bf55ff-e57a-47e4-af17-90cec002bdcc" providerId="AD" clId="Web-{174B6888-C2D6-0E8B-4BCE-54CD9EDD8F45}" dt="2024-04-10T17:36:39.686" v="303" actId="1076"/>
          <ac:picMkLst>
            <pc:docMk/>
            <pc:sldMk cId="3160464747" sldId="326"/>
            <ac:picMk id="6" creationId="{AC6D6C51-25C4-8808-AAAC-43E7429358B4}"/>
          </ac:picMkLst>
        </pc:picChg>
      </pc:sldChg>
      <pc:sldChg chg="modSp add replId">
        <pc:chgData name="Katherine Brown" userId="S::kab84@cam.ac.uk::b4bf55ff-e57a-47e4-af17-90cec002bdcc" providerId="AD" clId="Web-{174B6888-C2D6-0E8B-4BCE-54CD9EDD8F45}" dt="2024-04-10T17:38:49.644" v="421" actId="20577"/>
        <pc:sldMkLst>
          <pc:docMk/>
          <pc:sldMk cId="924498041" sldId="327"/>
        </pc:sldMkLst>
        <pc:spChg chg="mod">
          <ac:chgData name="Katherine Brown" userId="S::kab84@cam.ac.uk::b4bf55ff-e57a-47e4-af17-90cec002bdcc" providerId="AD" clId="Web-{174B6888-C2D6-0E8B-4BCE-54CD9EDD8F45}" dt="2024-04-10T17:38:49.644" v="421" actId="20577"/>
          <ac:spMkLst>
            <pc:docMk/>
            <pc:sldMk cId="924498041" sldId="327"/>
            <ac:spMk id="5" creationId="{5D7C43C6-8A1A-3550-E2C5-6EB9E52B92B5}"/>
          </ac:spMkLst>
        </pc:spChg>
        <pc:spChg chg="mod">
          <ac:chgData name="Katherine Brown" userId="S::kab84@cam.ac.uk::b4bf55ff-e57a-47e4-af17-90cec002bdcc" providerId="AD" clId="Web-{174B6888-C2D6-0E8B-4BCE-54CD9EDD8F45}" dt="2024-04-10T17:38:26.112" v="375" actId="20577"/>
          <ac:spMkLst>
            <pc:docMk/>
            <pc:sldMk cId="924498041" sldId="327"/>
            <ac:spMk id="8" creationId="{F3A66521-23A8-AE93-079B-E5682707846A}"/>
          </ac:spMkLst>
        </pc:spChg>
      </pc:sldChg>
      <pc:sldChg chg="addSp delSp modSp add replId">
        <pc:chgData name="Katherine Brown" userId="S::kab84@cam.ac.uk::b4bf55ff-e57a-47e4-af17-90cec002bdcc" providerId="AD" clId="Web-{174B6888-C2D6-0E8B-4BCE-54CD9EDD8F45}" dt="2024-04-10T17:46:56.318" v="498" actId="1076"/>
        <pc:sldMkLst>
          <pc:docMk/>
          <pc:sldMk cId="3407419979" sldId="328"/>
        </pc:sldMkLst>
        <pc:spChg chg="del">
          <ac:chgData name="Katherine Brown" userId="S::kab84@cam.ac.uk::b4bf55ff-e57a-47e4-af17-90cec002bdcc" providerId="AD" clId="Web-{174B6888-C2D6-0E8B-4BCE-54CD9EDD8F45}" dt="2024-04-10T17:39:04.269" v="426"/>
          <ac:spMkLst>
            <pc:docMk/>
            <pc:sldMk cId="3407419979" sldId="328"/>
            <ac:spMk id="4" creationId="{1E8DAE48-5385-B7B1-2D60-468935C6BFD9}"/>
          </ac:spMkLst>
        </pc:spChg>
        <pc:spChg chg="mod">
          <ac:chgData name="Katherine Brown" userId="S::kab84@cam.ac.uk::b4bf55ff-e57a-47e4-af17-90cec002bdcc" providerId="AD" clId="Web-{174B6888-C2D6-0E8B-4BCE-54CD9EDD8F45}" dt="2024-04-10T17:45:53.331" v="484" actId="20577"/>
          <ac:spMkLst>
            <pc:docMk/>
            <pc:sldMk cId="3407419979" sldId="328"/>
            <ac:spMk id="5" creationId="{5D7C43C6-8A1A-3550-E2C5-6EB9E52B92B5}"/>
          </ac:spMkLst>
        </pc:spChg>
        <pc:spChg chg="mod">
          <ac:chgData name="Katherine Brown" userId="S::kab84@cam.ac.uk::b4bf55ff-e57a-47e4-af17-90cec002bdcc" providerId="AD" clId="Web-{174B6888-C2D6-0E8B-4BCE-54CD9EDD8F45}" dt="2024-04-10T17:39:13.567" v="431" actId="1076"/>
          <ac:spMkLst>
            <pc:docMk/>
            <pc:sldMk cId="3407419979" sldId="328"/>
            <ac:spMk id="8" creationId="{F3A66521-23A8-AE93-079B-E5682707846A}"/>
          </ac:spMkLst>
        </pc:spChg>
        <pc:spChg chg="del">
          <ac:chgData name="Katherine Brown" userId="S::kab84@cam.ac.uk::b4bf55ff-e57a-47e4-af17-90cec002bdcc" providerId="AD" clId="Web-{174B6888-C2D6-0E8B-4BCE-54CD9EDD8F45}" dt="2024-04-10T17:39:03.207" v="425"/>
          <ac:spMkLst>
            <pc:docMk/>
            <pc:sldMk cId="3407419979" sldId="328"/>
            <ac:spMk id="10" creationId="{716859EE-72A3-B725-6D55-6FFC6CB9B3E9}"/>
          </ac:spMkLst>
        </pc:spChg>
        <pc:graphicFrameChg chg="add mod">
          <ac:chgData name="Katherine Brown" userId="S::kab84@cam.ac.uk::b4bf55ff-e57a-47e4-af17-90cec002bdcc" providerId="AD" clId="Web-{174B6888-C2D6-0E8B-4BCE-54CD9EDD8F45}" dt="2024-04-10T17:46:56.318" v="498" actId="1076"/>
          <ac:graphicFrameMkLst>
            <pc:docMk/>
            <pc:sldMk cId="3407419979" sldId="328"/>
            <ac:graphicFrameMk id="7" creationId="{FE9D83C1-86FD-7BAA-490F-55C97D72CB55}"/>
          </ac:graphicFrameMkLst>
        </pc:graphicFrameChg>
        <pc:picChg chg="add del mod">
          <ac:chgData name="Katherine Brown" userId="S::kab84@cam.ac.uk::b4bf55ff-e57a-47e4-af17-90cec002bdcc" providerId="AD" clId="Web-{174B6888-C2D6-0E8B-4BCE-54CD9EDD8F45}" dt="2024-04-10T17:46:53.006" v="496"/>
          <ac:picMkLst>
            <pc:docMk/>
            <pc:sldMk cId="3407419979" sldId="328"/>
            <ac:picMk id="2" creationId="{B03F108A-0C11-2EF1-58FD-C8AD84B3E544}"/>
          </ac:picMkLst>
        </pc:picChg>
        <pc:picChg chg="del">
          <ac:chgData name="Katherine Brown" userId="S::kab84@cam.ac.uk::b4bf55ff-e57a-47e4-af17-90cec002bdcc" providerId="AD" clId="Web-{174B6888-C2D6-0E8B-4BCE-54CD9EDD8F45}" dt="2024-04-10T17:39:01.113" v="424"/>
          <ac:picMkLst>
            <pc:docMk/>
            <pc:sldMk cId="3407419979" sldId="328"/>
            <ac:picMk id="6" creationId="{AC6D6C51-25C4-8808-AAAC-43E7429358B4}"/>
          </ac:picMkLst>
        </pc:picChg>
      </pc:sldChg>
      <pc:sldChg chg="delSp modSp add replId">
        <pc:chgData name="Katherine Brown" userId="S::kab84@cam.ac.uk::b4bf55ff-e57a-47e4-af17-90cec002bdcc" providerId="AD" clId="Web-{174B6888-C2D6-0E8B-4BCE-54CD9EDD8F45}" dt="2024-04-10T17:51:31.969" v="653" actId="20577"/>
        <pc:sldMkLst>
          <pc:docMk/>
          <pc:sldMk cId="1224074633" sldId="329"/>
        </pc:sldMkLst>
        <pc:spChg chg="mod">
          <ac:chgData name="Katherine Brown" userId="S::kab84@cam.ac.uk::b4bf55ff-e57a-47e4-af17-90cec002bdcc" providerId="AD" clId="Web-{174B6888-C2D6-0E8B-4BCE-54CD9EDD8F45}" dt="2024-04-10T17:51:05.937" v="623" actId="20577"/>
          <ac:spMkLst>
            <pc:docMk/>
            <pc:sldMk cId="1224074633" sldId="329"/>
            <ac:spMk id="480" creationId="{00000000-0000-0000-0000-000000000000}"/>
          </ac:spMkLst>
        </pc:spChg>
        <pc:spChg chg="mod">
          <ac:chgData name="Katherine Brown" userId="S::kab84@cam.ac.uk::b4bf55ff-e57a-47e4-af17-90cec002bdcc" providerId="AD" clId="Web-{174B6888-C2D6-0E8B-4BCE-54CD9EDD8F45}" dt="2024-04-10T17:51:31.969" v="653" actId="20577"/>
          <ac:spMkLst>
            <pc:docMk/>
            <pc:sldMk cId="1224074633" sldId="329"/>
            <ac:spMk id="481" creationId="{00000000-0000-0000-0000-000000000000}"/>
          </ac:spMkLst>
        </pc:spChg>
        <pc:picChg chg="del">
          <ac:chgData name="Katherine Brown" userId="S::kab84@cam.ac.uk::b4bf55ff-e57a-47e4-af17-90cec002bdcc" providerId="AD" clId="Web-{174B6888-C2D6-0E8B-4BCE-54CD9EDD8F45}" dt="2024-04-10T17:51:18.406" v="638"/>
          <ac:picMkLst>
            <pc:docMk/>
            <pc:sldMk cId="1224074633" sldId="329"/>
            <ac:picMk id="4" creationId="{A7B2295E-CF71-E36F-0AF2-C61E81EE0A74}"/>
          </ac:picMkLst>
        </pc:picChg>
      </pc:sldChg>
    </pc:docChg>
  </pc:docChgLst>
  <pc:docChgLst>
    <pc:chgData name="Katherine Brown" userId="S::kab84@cam.ac.uk::b4bf55ff-e57a-47e4-af17-90cec002bdcc" providerId="AD" clId="Web-{DA238C3E-7081-9AB3-31F0-1F8A32539CCF}"/>
    <pc:docChg chg="addSld delSld modSld">
      <pc:chgData name="Katherine Brown" userId="S::kab84@cam.ac.uk::b4bf55ff-e57a-47e4-af17-90cec002bdcc" providerId="AD" clId="Web-{DA238C3E-7081-9AB3-31F0-1F8A32539CCF}" dt="2024-05-02T07:49:56.927" v="105"/>
      <pc:docMkLst>
        <pc:docMk/>
      </pc:docMkLst>
      <pc:sldChg chg="modSp">
        <pc:chgData name="Katherine Brown" userId="S::kab84@cam.ac.uk::b4bf55ff-e57a-47e4-af17-90cec002bdcc" providerId="AD" clId="Web-{DA238C3E-7081-9AB3-31F0-1F8A32539CCF}" dt="2024-05-02T07:31:20.239" v="1" actId="20577"/>
        <pc:sldMkLst>
          <pc:docMk/>
          <pc:sldMk cId="0" sldId="256"/>
        </pc:sldMkLst>
        <pc:spChg chg="mod">
          <ac:chgData name="Katherine Brown" userId="S::kab84@cam.ac.uk::b4bf55ff-e57a-47e4-af17-90cec002bdcc" providerId="AD" clId="Web-{DA238C3E-7081-9AB3-31F0-1F8A32539CCF}" dt="2024-05-02T07:31:20.239" v="1" actId="20577"/>
          <ac:spMkLst>
            <pc:docMk/>
            <pc:sldMk cId="0" sldId="256"/>
            <ac:spMk id="92" creationId="{00000000-0000-0000-0000-000000000000}"/>
          </ac:spMkLst>
        </pc:spChg>
      </pc:sldChg>
      <pc:sldChg chg="modSp">
        <pc:chgData name="Katherine Brown" userId="S::kab84@cam.ac.uk::b4bf55ff-e57a-47e4-af17-90cec002bdcc" providerId="AD" clId="Web-{DA238C3E-7081-9AB3-31F0-1F8A32539CCF}" dt="2024-05-02T07:48:26.889" v="29" actId="1076"/>
        <pc:sldMkLst>
          <pc:docMk/>
          <pc:sldMk cId="3850188327" sldId="261"/>
        </pc:sldMkLst>
        <pc:picChg chg="mod">
          <ac:chgData name="Katherine Brown" userId="S::kab84@cam.ac.uk::b4bf55ff-e57a-47e4-af17-90cec002bdcc" providerId="AD" clId="Web-{DA238C3E-7081-9AB3-31F0-1F8A32539CCF}" dt="2024-05-02T07:48:26.889" v="29" actId="1076"/>
          <ac:picMkLst>
            <pc:docMk/>
            <pc:sldMk cId="3850188327" sldId="261"/>
            <ac:picMk id="17" creationId="{58FE400F-91E3-66DB-1F54-8225A5BB3454}"/>
          </ac:picMkLst>
        </pc:picChg>
      </pc:sldChg>
      <pc:sldChg chg="modSp">
        <pc:chgData name="Katherine Brown" userId="S::kab84@cam.ac.uk::b4bf55ff-e57a-47e4-af17-90cec002bdcc" providerId="AD" clId="Web-{DA238C3E-7081-9AB3-31F0-1F8A32539CCF}" dt="2024-05-02T07:48:31.686" v="30" actId="1076"/>
        <pc:sldMkLst>
          <pc:docMk/>
          <pc:sldMk cId="1914886741" sldId="263"/>
        </pc:sldMkLst>
        <pc:picChg chg="mod">
          <ac:chgData name="Katherine Brown" userId="S::kab84@cam.ac.uk::b4bf55ff-e57a-47e4-af17-90cec002bdcc" providerId="AD" clId="Web-{DA238C3E-7081-9AB3-31F0-1F8A32539CCF}" dt="2024-05-02T07:48:31.686" v="30" actId="1076"/>
          <ac:picMkLst>
            <pc:docMk/>
            <pc:sldMk cId="1914886741" sldId="263"/>
            <ac:picMk id="8" creationId="{BBAE6296-B113-B28D-2D5B-B07423AFCB32}"/>
          </ac:picMkLst>
        </pc:picChg>
      </pc:sldChg>
      <pc:sldChg chg="modSp">
        <pc:chgData name="Katherine Brown" userId="S::kab84@cam.ac.uk::b4bf55ff-e57a-47e4-af17-90cec002bdcc" providerId="AD" clId="Web-{DA238C3E-7081-9AB3-31F0-1F8A32539CCF}" dt="2024-05-02T07:48:42.656" v="32" actId="20577"/>
        <pc:sldMkLst>
          <pc:docMk/>
          <pc:sldMk cId="0" sldId="309"/>
        </pc:sldMkLst>
        <pc:spChg chg="mod">
          <ac:chgData name="Katherine Brown" userId="S::kab84@cam.ac.uk::b4bf55ff-e57a-47e4-af17-90cec002bdcc" providerId="AD" clId="Web-{DA238C3E-7081-9AB3-31F0-1F8A32539CCF}" dt="2024-05-02T07:48:42.656" v="32" actId="20577"/>
          <ac:spMkLst>
            <pc:docMk/>
            <pc:sldMk cId="0" sldId="309"/>
            <ac:spMk id="407" creationId="{00000000-0000-0000-0000-000000000000}"/>
          </ac:spMkLst>
        </pc:spChg>
      </pc:sldChg>
      <pc:sldChg chg="addSp delSp modSp del">
        <pc:chgData name="Katherine Brown" userId="S::kab84@cam.ac.uk::b4bf55ff-e57a-47e4-af17-90cec002bdcc" providerId="AD" clId="Web-{DA238C3E-7081-9AB3-31F0-1F8A32539CCF}" dt="2024-05-02T07:49:56.927" v="105"/>
        <pc:sldMkLst>
          <pc:docMk/>
          <pc:sldMk cId="3595564130" sldId="324"/>
        </pc:sldMkLst>
        <pc:spChg chg="mod">
          <ac:chgData name="Katherine Brown" userId="S::kab84@cam.ac.uk::b4bf55ff-e57a-47e4-af17-90cec002bdcc" providerId="AD" clId="Web-{DA238C3E-7081-9AB3-31F0-1F8A32539CCF}" dt="2024-05-02T07:49:51.176" v="101" actId="20577"/>
          <ac:spMkLst>
            <pc:docMk/>
            <pc:sldMk cId="3595564130" sldId="324"/>
            <ac:spMk id="406" creationId="{00000000-0000-0000-0000-000000000000}"/>
          </ac:spMkLst>
        </pc:spChg>
        <pc:spChg chg="add del">
          <ac:chgData name="Katherine Brown" userId="S::kab84@cam.ac.uk::b4bf55ff-e57a-47e4-af17-90cec002bdcc" providerId="AD" clId="Web-{DA238C3E-7081-9AB3-31F0-1F8A32539CCF}" dt="2024-05-02T07:49:49.989" v="100"/>
          <ac:spMkLst>
            <pc:docMk/>
            <pc:sldMk cId="3595564130" sldId="324"/>
            <ac:spMk id="407" creationId="{00000000-0000-0000-0000-000000000000}"/>
          </ac:spMkLst>
        </pc:spChg>
      </pc:sldChg>
      <pc:sldChg chg="addSp delSp modSp add replId">
        <pc:chgData name="Katherine Brown" userId="S::kab84@cam.ac.uk::b4bf55ff-e57a-47e4-af17-90cec002bdcc" providerId="AD" clId="Web-{DA238C3E-7081-9AB3-31F0-1F8A32539CCF}" dt="2024-05-02T07:32:58.355" v="27" actId="20577"/>
        <pc:sldMkLst>
          <pc:docMk/>
          <pc:sldMk cId="2339899730" sldId="353"/>
        </pc:sldMkLst>
        <pc:spChg chg="add del mod">
          <ac:chgData name="Katherine Brown" userId="S::kab84@cam.ac.uk::b4bf55ff-e57a-47e4-af17-90cec002bdcc" providerId="AD" clId="Web-{DA238C3E-7081-9AB3-31F0-1F8A32539CCF}" dt="2024-05-02T07:31:54.913" v="11"/>
          <ac:spMkLst>
            <pc:docMk/>
            <pc:sldMk cId="2339899730" sldId="353"/>
            <ac:spMk id="3" creationId="{10C14BBB-5304-A22B-30C1-6D056C639045}"/>
          </ac:spMkLst>
        </pc:spChg>
        <pc:spChg chg="add mod">
          <ac:chgData name="Katherine Brown" userId="S::kab84@cam.ac.uk::b4bf55ff-e57a-47e4-af17-90cec002bdcc" providerId="AD" clId="Web-{DA238C3E-7081-9AB3-31F0-1F8A32539CCF}" dt="2024-05-02T07:32:58.355" v="27" actId="20577"/>
          <ac:spMkLst>
            <pc:docMk/>
            <pc:sldMk cId="2339899730" sldId="353"/>
            <ac:spMk id="5" creationId="{16DAAC2E-7807-0B26-343E-7F6FB36BED06}"/>
          </ac:spMkLst>
        </pc:spChg>
        <pc:spChg chg="del">
          <ac:chgData name="Katherine Brown" userId="S::kab84@cam.ac.uk::b4bf55ff-e57a-47e4-af17-90cec002bdcc" providerId="AD" clId="Web-{DA238C3E-7081-9AB3-31F0-1F8A32539CCF}" dt="2024-05-02T07:31:47.272" v="9"/>
          <ac:spMkLst>
            <pc:docMk/>
            <pc:sldMk cId="2339899730" sldId="353"/>
            <ac:spMk id="90" creationId="{00000000-0000-0000-0000-000000000000}"/>
          </ac:spMkLst>
        </pc:spChg>
        <pc:spChg chg="mod">
          <ac:chgData name="Katherine Brown" userId="S::kab84@cam.ac.uk::b4bf55ff-e57a-47e4-af17-90cec002bdcc" providerId="AD" clId="Web-{DA238C3E-7081-9AB3-31F0-1F8A32539CCF}" dt="2024-05-02T07:31:44.428" v="8" actId="1076"/>
          <ac:spMkLst>
            <pc:docMk/>
            <pc:sldMk cId="2339899730" sldId="353"/>
            <ac:spMk id="91" creationId="{00000000-0000-0000-0000-000000000000}"/>
          </ac:spMkLst>
        </pc:spChg>
        <pc:spChg chg="del">
          <ac:chgData name="Katherine Brown" userId="S::kab84@cam.ac.uk::b4bf55ff-e57a-47e4-af17-90cec002bdcc" providerId="AD" clId="Web-{DA238C3E-7081-9AB3-31F0-1F8A32539CCF}" dt="2024-05-02T07:31:51.710" v="10"/>
          <ac:spMkLst>
            <pc:docMk/>
            <pc:sldMk cId="2339899730" sldId="353"/>
            <ac:spMk id="92" creationId="{00000000-0000-0000-0000-000000000000}"/>
          </ac:spMkLst>
        </pc:spChg>
        <pc:picChg chg="del mod">
          <ac:chgData name="Katherine Brown" userId="S::kab84@cam.ac.uk::b4bf55ff-e57a-47e4-af17-90cec002bdcc" providerId="AD" clId="Web-{DA238C3E-7081-9AB3-31F0-1F8A32539CCF}" dt="2024-05-02T07:31:37.021" v="4"/>
          <ac:picMkLst>
            <pc:docMk/>
            <pc:sldMk cId="2339899730" sldId="353"/>
            <ac:picMk id="89" creationId="{00000000-0000-0000-0000-000000000000}"/>
          </ac:picMkLst>
        </pc:picChg>
      </pc:sldChg>
      <pc:sldChg chg="modSp add replId">
        <pc:chgData name="Katherine Brown" userId="S::kab84@cam.ac.uk::b4bf55ff-e57a-47e4-af17-90cec002bdcc" providerId="AD" clId="Web-{DA238C3E-7081-9AB3-31F0-1F8A32539CCF}" dt="2024-05-02T07:49:53.458" v="104" actId="20577"/>
        <pc:sldMkLst>
          <pc:docMk/>
          <pc:sldMk cId="1828287428" sldId="354"/>
        </pc:sldMkLst>
        <pc:spChg chg="mod">
          <ac:chgData name="Katherine Brown" userId="S::kab84@cam.ac.uk::b4bf55ff-e57a-47e4-af17-90cec002bdcc" providerId="AD" clId="Web-{DA238C3E-7081-9AB3-31F0-1F8A32539CCF}" dt="2024-05-02T07:49:05.923" v="36" actId="20577"/>
          <ac:spMkLst>
            <pc:docMk/>
            <pc:sldMk cId="1828287428" sldId="354"/>
            <ac:spMk id="5" creationId="{5D7C43C6-8A1A-3550-E2C5-6EB9E52B92B5}"/>
          </ac:spMkLst>
        </pc:spChg>
        <pc:spChg chg="mod">
          <ac:chgData name="Katherine Brown" userId="S::kab84@cam.ac.uk::b4bf55ff-e57a-47e4-af17-90cec002bdcc" providerId="AD" clId="Web-{DA238C3E-7081-9AB3-31F0-1F8A32539CCF}" dt="2024-05-02T07:49:53.458" v="104" actId="20577"/>
          <ac:spMkLst>
            <pc:docMk/>
            <pc:sldMk cId="1828287428" sldId="354"/>
            <ac:spMk id="8" creationId="{F3A66521-23A8-AE93-079B-E5682707846A}"/>
          </ac:spMkLst>
        </pc:spChg>
        <pc:graphicFrameChg chg="mod modGraphic">
          <ac:chgData name="Katherine Brown" userId="S::kab84@cam.ac.uk::b4bf55ff-e57a-47e4-af17-90cec002bdcc" providerId="AD" clId="Web-{DA238C3E-7081-9AB3-31F0-1F8A32539CCF}" dt="2024-05-02T07:49:16.721" v="93"/>
          <ac:graphicFrameMkLst>
            <pc:docMk/>
            <pc:sldMk cId="1828287428" sldId="354"/>
            <ac:graphicFrameMk id="7" creationId="{FE9D83C1-86FD-7BAA-490F-55C97D72CB55}"/>
          </ac:graphicFrameMkLst>
        </pc:graphicFrameChg>
      </pc:sldChg>
      <pc:sldChg chg="add replId">
        <pc:chgData name="Katherine Brown" userId="S::kab84@cam.ac.uk::b4bf55ff-e57a-47e4-af17-90cec002bdcc" providerId="AD" clId="Web-{DA238C3E-7081-9AB3-31F0-1F8A32539CCF}" dt="2024-05-02T07:49:28.065" v="94"/>
        <pc:sldMkLst>
          <pc:docMk/>
          <pc:sldMk cId="2678658343" sldId="355"/>
        </pc:sldMkLst>
      </pc:sldChg>
    </pc:docChg>
  </pc:docChgLst>
  <pc:docChgLst>
    <pc:chgData name="Katherine Brown" userId="S::kab84@cam.ac.uk::b4bf55ff-e57a-47e4-af17-90cec002bdcc" providerId="AD" clId="Web-{460CD56C-1930-C44A-8E53-2E3F9A5926D4}"/>
    <pc:docChg chg="addSld delSld modSld sldOrd">
      <pc:chgData name="Katherine Brown" userId="S::kab84@cam.ac.uk::b4bf55ff-e57a-47e4-af17-90cec002bdcc" providerId="AD" clId="Web-{460CD56C-1930-C44A-8E53-2E3F9A5926D4}" dt="2024-04-15T18:04:58.845" v="1309" actId="20577"/>
      <pc:docMkLst>
        <pc:docMk/>
      </pc:docMkLst>
      <pc:sldChg chg="modSp">
        <pc:chgData name="Katherine Brown" userId="S::kab84@cam.ac.uk::b4bf55ff-e57a-47e4-af17-90cec002bdcc" providerId="AD" clId="Web-{460CD56C-1930-C44A-8E53-2E3F9A5926D4}" dt="2024-04-15T17:14:25.096" v="0" actId="20577"/>
        <pc:sldMkLst>
          <pc:docMk/>
          <pc:sldMk cId="0" sldId="256"/>
        </pc:sldMkLst>
        <pc:spChg chg="mod">
          <ac:chgData name="Katherine Brown" userId="S::kab84@cam.ac.uk::b4bf55ff-e57a-47e4-af17-90cec002bdcc" providerId="AD" clId="Web-{460CD56C-1930-C44A-8E53-2E3F9A5926D4}" dt="2024-04-15T17:14:25.096" v="0" actId="20577"/>
          <ac:spMkLst>
            <pc:docMk/>
            <pc:sldMk cId="0" sldId="256"/>
            <ac:spMk id="91" creationId="{00000000-0000-0000-0000-000000000000}"/>
          </ac:spMkLst>
        </pc:spChg>
      </pc:sldChg>
      <pc:sldChg chg="addSp modSp">
        <pc:chgData name="Katherine Brown" userId="S::kab84@cam.ac.uk::b4bf55ff-e57a-47e4-af17-90cec002bdcc" providerId="AD" clId="Web-{460CD56C-1930-C44A-8E53-2E3F9A5926D4}" dt="2024-04-15T17:16:41.976" v="68"/>
        <pc:sldMkLst>
          <pc:docMk/>
          <pc:sldMk cId="0" sldId="257"/>
        </pc:sldMkLst>
        <pc:spChg chg="add mod">
          <ac:chgData name="Katherine Brown" userId="S::kab84@cam.ac.uk::b4bf55ff-e57a-47e4-af17-90cec002bdcc" providerId="AD" clId="Web-{460CD56C-1930-C44A-8E53-2E3F9A5926D4}" dt="2024-04-15T17:16:41.976" v="68"/>
          <ac:spMkLst>
            <pc:docMk/>
            <pc:sldMk cId="0" sldId="257"/>
            <ac:spMk id="2" creationId="{447C99BE-01E4-1805-E183-ACAD5F59FA20}"/>
          </ac:spMkLst>
        </pc:spChg>
        <pc:spChg chg="mod">
          <ac:chgData name="Katherine Brown" userId="S::kab84@cam.ac.uk::b4bf55ff-e57a-47e4-af17-90cec002bdcc" providerId="AD" clId="Web-{460CD56C-1930-C44A-8E53-2E3F9A5926D4}" dt="2024-04-15T17:15:06.082" v="7" actId="20577"/>
          <ac:spMkLst>
            <pc:docMk/>
            <pc:sldMk cId="0" sldId="257"/>
            <ac:spMk id="93" creationId="{00000000-0000-0000-0000-000000000000}"/>
          </ac:spMkLst>
        </pc:spChg>
        <pc:spChg chg="mod">
          <ac:chgData name="Katherine Brown" userId="S::kab84@cam.ac.uk::b4bf55ff-e57a-47e4-af17-90cec002bdcc" providerId="AD" clId="Web-{460CD56C-1930-C44A-8E53-2E3F9A5926D4}" dt="2024-04-15T17:16:28.381" v="65" actId="20577"/>
          <ac:spMkLst>
            <pc:docMk/>
            <pc:sldMk cId="0" sldId="257"/>
            <ac:spMk id="94" creationId="{00000000-0000-0000-0000-000000000000}"/>
          </ac:spMkLst>
        </pc:spChg>
      </pc:sldChg>
      <pc:sldChg chg="addSp modSp">
        <pc:chgData name="Katherine Brown" userId="S::kab84@cam.ac.uk::b4bf55ff-e57a-47e4-af17-90cec002bdcc" providerId="AD" clId="Web-{460CD56C-1930-C44A-8E53-2E3F9A5926D4}" dt="2024-04-15T17:40:31.964" v="532" actId="1076"/>
        <pc:sldMkLst>
          <pc:docMk/>
          <pc:sldMk cId="4041549900" sldId="258"/>
        </pc:sldMkLst>
        <pc:spChg chg="add">
          <ac:chgData name="Katherine Brown" userId="S::kab84@cam.ac.uk::b4bf55ff-e57a-47e4-af17-90cec002bdcc" providerId="AD" clId="Web-{460CD56C-1930-C44A-8E53-2E3F9A5926D4}" dt="2024-04-15T17:17:52.228" v="112"/>
          <ac:spMkLst>
            <pc:docMk/>
            <pc:sldMk cId="4041549900" sldId="258"/>
            <ac:spMk id="3" creationId="{B402290A-0519-A2D4-C076-E45291E46DCE}"/>
          </ac:spMkLst>
        </pc:spChg>
        <pc:spChg chg="add mod">
          <ac:chgData name="Katherine Brown" userId="S::kab84@cam.ac.uk::b4bf55ff-e57a-47e4-af17-90cec002bdcc" providerId="AD" clId="Web-{460CD56C-1930-C44A-8E53-2E3F9A5926D4}" dt="2024-04-15T17:36:28.690" v="445" actId="20577"/>
          <ac:spMkLst>
            <pc:docMk/>
            <pc:sldMk cId="4041549900" sldId="258"/>
            <ac:spMk id="5" creationId="{8D333B87-7DBF-C8EE-BC6E-8EB435B9ABE4}"/>
          </ac:spMkLst>
        </pc:spChg>
        <pc:spChg chg="mod">
          <ac:chgData name="Katherine Brown" userId="S::kab84@cam.ac.uk::b4bf55ff-e57a-47e4-af17-90cec002bdcc" providerId="AD" clId="Web-{460CD56C-1930-C44A-8E53-2E3F9A5926D4}" dt="2024-04-15T17:40:29.511" v="531" actId="20577"/>
          <ac:spMkLst>
            <pc:docMk/>
            <pc:sldMk cId="4041549900" sldId="258"/>
            <ac:spMk id="6" creationId="{853C4E08-C4CB-B824-0E1C-D74071414B6F}"/>
          </ac:spMkLst>
        </pc:spChg>
        <pc:picChg chg="mod">
          <ac:chgData name="Katherine Brown" userId="S::kab84@cam.ac.uk::b4bf55ff-e57a-47e4-af17-90cec002bdcc" providerId="AD" clId="Web-{460CD56C-1930-C44A-8E53-2E3F9A5926D4}" dt="2024-04-15T17:40:31.964" v="532" actId="1076"/>
          <ac:picMkLst>
            <pc:docMk/>
            <pc:sldMk cId="4041549900" sldId="258"/>
            <ac:picMk id="12" creationId="{F52D9AEC-2781-61F2-3407-378300030178}"/>
          </ac:picMkLst>
        </pc:picChg>
      </pc:sldChg>
      <pc:sldChg chg="addSp modSp">
        <pc:chgData name="Katherine Brown" userId="S::kab84@cam.ac.uk::b4bf55ff-e57a-47e4-af17-90cec002bdcc" providerId="AD" clId="Web-{460CD56C-1930-C44A-8E53-2E3F9A5926D4}" dt="2024-04-15T17:37:04.097" v="453" actId="1076"/>
        <pc:sldMkLst>
          <pc:docMk/>
          <pc:sldMk cId="1434237540" sldId="259"/>
        </pc:sldMkLst>
        <pc:spChg chg="add mod">
          <ac:chgData name="Katherine Brown" userId="S::kab84@cam.ac.uk::b4bf55ff-e57a-47e4-af17-90cec002bdcc" providerId="AD" clId="Web-{460CD56C-1930-C44A-8E53-2E3F9A5926D4}" dt="2024-04-15T17:36:32.737" v="447" actId="20577"/>
          <ac:spMkLst>
            <pc:docMk/>
            <pc:sldMk cId="1434237540" sldId="259"/>
            <ac:spMk id="4" creationId="{EDE17A55-C840-9429-5221-55DAADAC01AE}"/>
          </ac:spMkLst>
        </pc:spChg>
        <pc:spChg chg="mod">
          <ac:chgData name="Katherine Brown" userId="S::kab84@cam.ac.uk::b4bf55ff-e57a-47e4-af17-90cec002bdcc" providerId="AD" clId="Web-{460CD56C-1930-C44A-8E53-2E3F9A5926D4}" dt="2024-04-15T17:36:57.050" v="452" actId="20577"/>
          <ac:spMkLst>
            <pc:docMk/>
            <pc:sldMk cId="1434237540" sldId="259"/>
            <ac:spMk id="6" creationId="{853C4E08-C4CB-B824-0E1C-D74071414B6F}"/>
          </ac:spMkLst>
        </pc:spChg>
        <pc:picChg chg="mod">
          <ac:chgData name="Katherine Brown" userId="S::kab84@cam.ac.uk::b4bf55ff-e57a-47e4-af17-90cec002bdcc" providerId="AD" clId="Web-{460CD56C-1930-C44A-8E53-2E3F9A5926D4}" dt="2024-04-15T17:37:04.097" v="453" actId="1076"/>
          <ac:picMkLst>
            <pc:docMk/>
            <pc:sldMk cId="1434237540" sldId="259"/>
            <ac:picMk id="12" creationId="{F52D9AEC-2781-61F2-3407-378300030178}"/>
          </ac:picMkLst>
        </pc:picChg>
      </pc:sldChg>
      <pc:sldChg chg="addSp modSp">
        <pc:chgData name="Katherine Brown" userId="S::kab84@cam.ac.uk::b4bf55ff-e57a-47e4-af17-90cec002bdcc" providerId="AD" clId="Web-{460CD56C-1930-C44A-8E53-2E3F9A5926D4}" dt="2024-04-15T17:41:00.621" v="538" actId="14100"/>
        <pc:sldMkLst>
          <pc:docMk/>
          <pc:sldMk cId="1042335386" sldId="260"/>
        </pc:sldMkLst>
        <pc:spChg chg="mod">
          <ac:chgData name="Katherine Brown" userId="S::kab84@cam.ac.uk::b4bf55ff-e57a-47e4-af17-90cec002bdcc" providerId="AD" clId="Web-{460CD56C-1930-C44A-8E53-2E3F9A5926D4}" dt="2024-04-15T17:38:59.758" v="519" actId="1076"/>
          <ac:spMkLst>
            <pc:docMk/>
            <pc:sldMk cId="1042335386" sldId="260"/>
            <ac:spMk id="3" creationId="{B0157A6A-C36C-080E-1E90-8464B1ACF47B}"/>
          </ac:spMkLst>
        </pc:spChg>
        <pc:spChg chg="mod">
          <ac:chgData name="Katherine Brown" userId="S::kab84@cam.ac.uk::b4bf55ff-e57a-47e4-af17-90cec002bdcc" providerId="AD" clId="Web-{460CD56C-1930-C44A-8E53-2E3F9A5926D4}" dt="2024-04-15T17:38:59.680" v="511" actId="1076"/>
          <ac:spMkLst>
            <pc:docMk/>
            <pc:sldMk cId="1042335386" sldId="260"/>
            <ac:spMk id="5" creationId="{C893E621-CCED-41EB-26E7-43C736B24E01}"/>
          </ac:spMkLst>
        </pc:spChg>
        <pc:spChg chg="add mod">
          <ac:chgData name="Katherine Brown" userId="S::kab84@cam.ac.uk::b4bf55ff-e57a-47e4-af17-90cec002bdcc" providerId="AD" clId="Web-{460CD56C-1930-C44A-8E53-2E3F9A5926D4}" dt="2024-04-15T17:41:00.621" v="538" actId="14100"/>
          <ac:spMkLst>
            <pc:docMk/>
            <pc:sldMk cId="1042335386" sldId="260"/>
            <ac:spMk id="7" creationId="{B1638395-1264-7ECB-1416-F072FA5EA475}"/>
          </ac:spMkLst>
        </pc:spChg>
        <pc:spChg chg="mod">
          <ac:chgData name="Katherine Brown" userId="S::kab84@cam.ac.uk::b4bf55ff-e57a-47e4-af17-90cec002bdcc" providerId="AD" clId="Web-{460CD56C-1930-C44A-8E53-2E3F9A5926D4}" dt="2024-04-15T17:38:59.680" v="512" actId="1076"/>
          <ac:spMkLst>
            <pc:docMk/>
            <pc:sldMk cId="1042335386" sldId="260"/>
            <ac:spMk id="8" creationId="{B1A6FE30-F7C6-F13C-5924-65698D412B7F}"/>
          </ac:spMkLst>
        </pc:spChg>
        <pc:spChg chg="add mod">
          <ac:chgData name="Katherine Brown" userId="S::kab84@cam.ac.uk::b4bf55ff-e57a-47e4-af17-90cec002bdcc" providerId="AD" clId="Web-{460CD56C-1930-C44A-8E53-2E3F9A5926D4}" dt="2024-04-15T17:38:38.351" v="507" actId="14100"/>
          <ac:spMkLst>
            <pc:docMk/>
            <pc:sldMk cId="1042335386" sldId="260"/>
            <ac:spMk id="9" creationId="{46479A2C-28ED-1FCA-110A-C0D8B5CF047E}"/>
          </ac:spMkLst>
        </pc:spChg>
        <pc:spChg chg="mod">
          <ac:chgData name="Katherine Brown" userId="S::kab84@cam.ac.uk::b4bf55ff-e57a-47e4-af17-90cec002bdcc" providerId="AD" clId="Web-{460CD56C-1930-C44A-8E53-2E3F9A5926D4}" dt="2024-04-15T17:38:59.695" v="513" actId="1076"/>
          <ac:spMkLst>
            <pc:docMk/>
            <pc:sldMk cId="1042335386" sldId="260"/>
            <ac:spMk id="10" creationId="{4382E0DD-7917-060F-075C-F960019AED2E}"/>
          </ac:spMkLst>
        </pc:spChg>
        <pc:spChg chg="mod">
          <ac:chgData name="Katherine Brown" userId="S::kab84@cam.ac.uk::b4bf55ff-e57a-47e4-af17-90cec002bdcc" providerId="AD" clId="Web-{460CD56C-1930-C44A-8E53-2E3F9A5926D4}" dt="2024-04-15T17:38:59.695" v="514" actId="1076"/>
          <ac:spMkLst>
            <pc:docMk/>
            <pc:sldMk cId="1042335386" sldId="260"/>
            <ac:spMk id="12" creationId="{54A147C2-6FC5-EC65-3125-908F4D0E14B0}"/>
          </ac:spMkLst>
        </pc:spChg>
        <pc:spChg chg="mod">
          <ac:chgData name="Katherine Brown" userId="S::kab84@cam.ac.uk::b4bf55ff-e57a-47e4-af17-90cec002bdcc" providerId="AD" clId="Web-{460CD56C-1930-C44A-8E53-2E3F9A5926D4}" dt="2024-04-15T17:38:59.711" v="515" actId="1076"/>
          <ac:spMkLst>
            <pc:docMk/>
            <pc:sldMk cId="1042335386" sldId="260"/>
            <ac:spMk id="14" creationId="{161643EF-DD66-3505-ADC2-785B47D30893}"/>
          </ac:spMkLst>
        </pc:spChg>
        <pc:spChg chg="mod">
          <ac:chgData name="Katherine Brown" userId="S::kab84@cam.ac.uk::b4bf55ff-e57a-47e4-af17-90cec002bdcc" providerId="AD" clId="Web-{460CD56C-1930-C44A-8E53-2E3F9A5926D4}" dt="2024-04-15T17:39:50.744" v="527" actId="14100"/>
          <ac:spMkLst>
            <pc:docMk/>
            <pc:sldMk cId="1042335386" sldId="260"/>
            <ac:spMk id="16" creationId="{BF16E896-3144-2B77-611C-DE53804E9B43}"/>
          </ac:spMkLst>
        </pc:spChg>
        <pc:spChg chg="mod">
          <ac:chgData name="Katherine Brown" userId="S::kab84@cam.ac.uk::b4bf55ff-e57a-47e4-af17-90cec002bdcc" providerId="AD" clId="Web-{460CD56C-1930-C44A-8E53-2E3F9A5926D4}" dt="2024-04-15T17:40:43.449" v="533" actId="14100"/>
          <ac:spMkLst>
            <pc:docMk/>
            <pc:sldMk cId="1042335386" sldId="260"/>
            <ac:spMk id="18" creationId="{11B91A76-8369-51C3-CAB0-6F2DC62A6F15}"/>
          </ac:spMkLst>
        </pc:spChg>
        <pc:spChg chg="mod">
          <ac:chgData name="Katherine Brown" userId="S::kab84@cam.ac.uk::b4bf55ff-e57a-47e4-af17-90cec002bdcc" providerId="AD" clId="Web-{460CD56C-1930-C44A-8E53-2E3F9A5926D4}" dt="2024-04-15T17:40:01.760" v="529" actId="1076"/>
          <ac:spMkLst>
            <pc:docMk/>
            <pc:sldMk cId="1042335386" sldId="260"/>
            <ac:spMk id="19" creationId="{301A8FF9-A84B-75C4-5E69-1ED4623D23F8}"/>
          </ac:spMkLst>
        </pc:spChg>
        <pc:spChg chg="mod">
          <ac:chgData name="Katherine Brown" userId="S::kab84@cam.ac.uk::b4bf55ff-e57a-47e4-af17-90cec002bdcc" providerId="AD" clId="Web-{460CD56C-1930-C44A-8E53-2E3F9A5926D4}" dt="2024-04-15T17:39:09.680" v="521" actId="20577"/>
          <ac:spMkLst>
            <pc:docMk/>
            <pc:sldMk cId="1042335386" sldId="260"/>
            <ac:spMk id="20" creationId="{F8049D49-A6AA-6B38-0E30-47F51707FB04}"/>
          </ac:spMkLst>
        </pc:spChg>
        <pc:picChg chg="mod">
          <ac:chgData name="Katherine Brown" userId="S::kab84@cam.ac.uk::b4bf55ff-e57a-47e4-af17-90cec002bdcc" providerId="AD" clId="Web-{460CD56C-1930-C44A-8E53-2E3F9A5926D4}" dt="2024-04-15T17:38:59.664" v="510" actId="1076"/>
          <ac:picMkLst>
            <pc:docMk/>
            <pc:sldMk cId="1042335386" sldId="260"/>
            <ac:picMk id="2" creationId="{FE3412FD-9047-7F78-3029-3B42ACF31AD9}"/>
          </ac:picMkLst>
        </pc:picChg>
        <pc:picChg chg="mod">
          <ac:chgData name="Katherine Brown" userId="S::kab84@cam.ac.uk::b4bf55ff-e57a-47e4-af17-90cec002bdcc" providerId="AD" clId="Web-{460CD56C-1930-C44A-8E53-2E3F9A5926D4}" dt="2024-04-15T17:39:25.712" v="525" actId="14100"/>
          <ac:picMkLst>
            <pc:docMk/>
            <pc:sldMk cId="1042335386" sldId="260"/>
            <ac:picMk id="4" creationId="{4BE693A2-C28A-BDA5-5551-B37049DFB7D6}"/>
          </ac:picMkLst>
        </pc:picChg>
      </pc:sldChg>
      <pc:sldChg chg="modSp">
        <pc:chgData name="Katherine Brown" userId="S::kab84@cam.ac.uk::b4bf55ff-e57a-47e4-af17-90cec002bdcc" providerId="AD" clId="Web-{460CD56C-1930-C44A-8E53-2E3F9A5926D4}" dt="2024-04-15T17:45:00.286" v="617" actId="14100"/>
        <pc:sldMkLst>
          <pc:docMk/>
          <pc:sldMk cId="3850188327" sldId="261"/>
        </pc:sldMkLst>
        <pc:spChg chg="mod">
          <ac:chgData name="Katherine Brown" userId="S::kab84@cam.ac.uk::b4bf55ff-e57a-47e4-af17-90cec002bdcc" providerId="AD" clId="Web-{460CD56C-1930-C44A-8E53-2E3F9A5926D4}" dt="2024-04-15T17:45:00.286" v="617" actId="14100"/>
          <ac:spMkLst>
            <pc:docMk/>
            <pc:sldMk cId="3850188327" sldId="261"/>
            <ac:spMk id="7" creationId="{6351BDA5-6177-319F-0DC0-02BDD86837D7}"/>
          </ac:spMkLst>
        </pc:spChg>
      </pc:sldChg>
      <pc:sldChg chg="addSp delSp modSp">
        <pc:chgData name="Katherine Brown" userId="S::kab84@cam.ac.uk::b4bf55ff-e57a-47e4-af17-90cec002bdcc" providerId="AD" clId="Web-{460CD56C-1930-C44A-8E53-2E3F9A5926D4}" dt="2024-04-15T17:42:49.766" v="574" actId="1076"/>
        <pc:sldMkLst>
          <pc:docMk/>
          <pc:sldMk cId="3591150346" sldId="262"/>
        </pc:sldMkLst>
        <pc:spChg chg="add">
          <ac:chgData name="Katherine Brown" userId="S::kab84@cam.ac.uk::b4bf55ff-e57a-47e4-af17-90cec002bdcc" providerId="AD" clId="Web-{460CD56C-1930-C44A-8E53-2E3F9A5926D4}" dt="2024-04-15T17:17:57.744" v="113"/>
          <ac:spMkLst>
            <pc:docMk/>
            <pc:sldMk cId="3591150346" sldId="262"/>
            <ac:spMk id="3" creationId="{577244BA-47E4-294D-ED2B-13DE39063531}"/>
          </ac:spMkLst>
        </pc:spChg>
        <pc:spChg chg="add mod">
          <ac:chgData name="Katherine Brown" userId="S::kab84@cam.ac.uk::b4bf55ff-e57a-47e4-af17-90cec002bdcc" providerId="AD" clId="Web-{460CD56C-1930-C44A-8E53-2E3F9A5926D4}" dt="2024-04-15T17:41:23.466" v="541" actId="1076"/>
          <ac:spMkLst>
            <pc:docMk/>
            <pc:sldMk cId="3591150346" sldId="262"/>
            <ac:spMk id="4" creationId="{C5F6CBA3-9520-90D8-FC64-B104F361BE36}"/>
          </ac:spMkLst>
        </pc:spChg>
        <pc:spChg chg="add mod">
          <ac:chgData name="Katherine Brown" userId="S::kab84@cam.ac.uk::b4bf55ff-e57a-47e4-af17-90cec002bdcc" providerId="AD" clId="Web-{460CD56C-1930-C44A-8E53-2E3F9A5926D4}" dt="2024-04-15T17:42:49.766" v="574" actId="1076"/>
          <ac:spMkLst>
            <pc:docMk/>
            <pc:sldMk cId="3591150346" sldId="262"/>
            <ac:spMk id="6" creationId="{83C61B31-1B6E-5C9A-B7BE-4612EF6BF835}"/>
          </ac:spMkLst>
        </pc:spChg>
        <pc:spChg chg="del">
          <ac:chgData name="Katherine Brown" userId="S::kab84@cam.ac.uk::b4bf55ff-e57a-47e4-af17-90cec002bdcc" providerId="AD" clId="Web-{460CD56C-1930-C44A-8E53-2E3F9A5926D4}" dt="2024-04-15T17:41:42.389" v="544"/>
          <ac:spMkLst>
            <pc:docMk/>
            <pc:sldMk cId="3591150346" sldId="262"/>
            <ac:spMk id="7" creationId="{5282C51B-3E2F-F328-D306-BE593ED3D310}"/>
          </ac:spMkLst>
        </pc:spChg>
        <pc:spChg chg="mod">
          <ac:chgData name="Katherine Brown" userId="S::kab84@cam.ac.uk::b4bf55ff-e57a-47e4-af17-90cec002bdcc" providerId="AD" clId="Web-{460CD56C-1930-C44A-8E53-2E3F9A5926D4}" dt="2024-04-15T17:42:14.921" v="559" actId="14100"/>
          <ac:spMkLst>
            <pc:docMk/>
            <pc:sldMk cId="3591150346" sldId="262"/>
            <ac:spMk id="13" creationId="{3B27C2FB-85AC-96BF-A0BB-348A7544D0B6}"/>
          </ac:spMkLst>
        </pc:spChg>
      </pc:sldChg>
      <pc:sldChg chg="modSp">
        <pc:chgData name="Katherine Brown" userId="S::kab84@cam.ac.uk::b4bf55ff-e57a-47e4-af17-90cec002bdcc" providerId="AD" clId="Web-{460CD56C-1930-C44A-8E53-2E3F9A5926D4}" dt="2024-04-15T17:42:57.047" v="576" actId="1076"/>
        <pc:sldMkLst>
          <pc:docMk/>
          <pc:sldMk cId="1914886741" sldId="263"/>
        </pc:sldMkLst>
        <pc:spChg chg="mod">
          <ac:chgData name="Katherine Brown" userId="S::kab84@cam.ac.uk::b4bf55ff-e57a-47e4-af17-90cec002bdcc" providerId="AD" clId="Web-{460CD56C-1930-C44A-8E53-2E3F9A5926D4}" dt="2024-04-15T17:42:52.391" v="575" actId="1076"/>
          <ac:spMkLst>
            <pc:docMk/>
            <pc:sldMk cId="1914886741" sldId="263"/>
            <ac:spMk id="7" creationId="{5282C51B-3E2F-F328-D306-BE593ED3D310}"/>
          </ac:spMkLst>
        </pc:spChg>
        <pc:picChg chg="mod">
          <ac:chgData name="Katherine Brown" userId="S::kab84@cam.ac.uk::b4bf55ff-e57a-47e4-af17-90cec002bdcc" providerId="AD" clId="Web-{460CD56C-1930-C44A-8E53-2E3F9A5926D4}" dt="2024-04-15T17:42:57.047" v="576" actId="1076"/>
          <ac:picMkLst>
            <pc:docMk/>
            <pc:sldMk cId="1914886741" sldId="263"/>
            <ac:picMk id="6" creationId="{40888954-6FD3-C273-AFA3-25DCC93E5A48}"/>
          </ac:picMkLst>
        </pc:picChg>
      </pc:sldChg>
      <pc:sldChg chg="modSp">
        <pc:chgData name="Katherine Brown" userId="S::kab84@cam.ac.uk::b4bf55ff-e57a-47e4-af17-90cec002bdcc" providerId="AD" clId="Web-{460CD56C-1930-C44A-8E53-2E3F9A5926D4}" dt="2024-04-15T17:45:17.537" v="631" actId="14100"/>
        <pc:sldMkLst>
          <pc:docMk/>
          <pc:sldMk cId="1289634092" sldId="264"/>
        </pc:sldMkLst>
        <pc:spChg chg="mod">
          <ac:chgData name="Katherine Brown" userId="S::kab84@cam.ac.uk::b4bf55ff-e57a-47e4-af17-90cec002bdcc" providerId="AD" clId="Web-{460CD56C-1930-C44A-8E53-2E3F9A5926D4}" dt="2024-04-15T17:45:17.537" v="631" actId="14100"/>
          <ac:spMkLst>
            <pc:docMk/>
            <pc:sldMk cId="1289634092" sldId="264"/>
            <ac:spMk id="7" creationId="{6351BDA5-6177-319F-0DC0-02BDD86837D7}"/>
          </ac:spMkLst>
        </pc:spChg>
        <pc:spChg chg="mod">
          <ac:chgData name="Katherine Brown" userId="S::kab84@cam.ac.uk::b4bf55ff-e57a-47e4-af17-90cec002bdcc" providerId="AD" clId="Web-{460CD56C-1930-C44A-8E53-2E3F9A5926D4}" dt="2024-04-15T17:43:33.486" v="583" actId="20577"/>
          <ac:spMkLst>
            <pc:docMk/>
            <pc:sldMk cId="1289634092" sldId="264"/>
            <ac:spMk id="11" creationId="{9BD42C7E-F164-4B15-6CC4-3E5BE933D78A}"/>
          </ac:spMkLst>
        </pc:spChg>
        <pc:spChg chg="mod">
          <ac:chgData name="Katherine Brown" userId="S::kab84@cam.ac.uk::b4bf55ff-e57a-47e4-af17-90cec002bdcc" providerId="AD" clId="Web-{460CD56C-1930-C44A-8E53-2E3F9A5926D4}" dt="2024-04-15T17:43:46.065" v="585" actId="14100"/>
          <ac:spMkLst>
            <pc:docMk/>
            <pc:sldMk cId="1289634092" sldId="264"/>
            <ac:spMk id="19" creationId="{EBA2675B-327D-5BD8-A44E-B4E94432418D}"/>
          </ac:spMkLst>
        </pc:spChg>
        <pc:spChg chg="mod">
          <ac:chgData name="Katherine Brown" userId="S::kab84@cam.ac.uk::b4bf55ff-e57a-47e4-af17-90cec002bdcc" providerId="AD" clId="Web-{460CD56C-1930-C44A-8E53-2E3F9A5926D4}" dt="2024-04-15T17:43:37.033" v="584" actId="20577"/>
          <ac:spMkLst>
            <pc:docMk/>
            <pc:sldMk cId="1289634092" sldId="264"/>
            <ac:spMk id="21" creationId="{EE2EDF00-66AD-A127-DCF5-5B637C17CED5}"/>
          </ac:spMkLst>
        </pc:spChg>
        <pc:spChg chg="mod">
          <ac:chgData name="Katherine Brown" userId="S::kab84@cam.ac.uk::b4bf55ff-e57a-47e4-af17-90cec002bdcc" providerId="AD" clId="Web-{460CD56C-1930-C44A-8E53-2E3F9A5926D4}" dt="2024-04-15T17:43:55.518" v="587" actId="1076"/>
          <ac:spMkLst>
            <pc:docMk/>
            <pc:sldMk cId="1289634092" sldId="264"/>
            <ac:spMk id="25" creationId="{FA98C388-9BA8-B070-AD17-9B3F600BD6D1}"/>
          </ac:spMkLst>
        </pc:spChg>
      </pc:sldChg>
      <pc:sldChg chg="addSp modSp">
        <pc:chgData name="Katherine Brown" userId="S::kab84@cam.ac.uk::b4bf55ff-e57a-47e4-af17-90cec002bdcc" providerId="AD" clId="Web-{460CD56C-1930-C44A-8E53-2E3F9A5926D4}" dt="2024-04-15T17:29:47.863" v="359" actId="20577"/>
        <pc:sldMkLst>
          <pc:docMk/>
          <pc:sldMk cId="0" sldId="265"/>
        </pc:sldMkLst>
        <pc:spChg chg="add">
          <ac:chgData name="Katherine Brown" userId="S::kab84@cam.ac.uk::b4bf55ff-e57a-47e4-af17-90cec002bdcc" providerId="AD" clId="Web-{460CD56C-1930-C44A-8E53-2E3F9A5926D4}" dt="2024-04-15T17:17:37.478" v="101"/>
          <ac:spMkLst>
            <pc:docMk/>
            <pc:sldMk cId="0" sldId="265"/>
            <ac:spMk id="3" creationId="{D672B2CF-6DB0-75C9-8B15-677B5F6ABEDB}"/>
          </ac:spMkLst>
        </pc:spChg>
        <pc:spChg chg="mod">
          <ac:chgData name="Katherine Brown" userId="S::kab84@cam.ac.uk::b4bf55ff-e57a-47e4-af17-90cec002bdcc" providerId="AD" clId="Web-{460CD56C-1930-C44A-8E53-2E3F9A5926D4}" dt="2024-04-15T17:29:44.816" v="358" actId="20577"/>
          <ac:spMkLst>
            <pc:docMk/>
            <pc:sldMk cId="0" sldId="265"/>
            <ac:spMk id="115" creationId="{00000000-0000-0000-0000-000000000000}"/>
          </ac:spMkLst>
        </pc:spChg>
        <pc:spChg chg="mod">
          <ac:chgData name="Katherine Brown" userId="S::kab84@cam.ac.uk::b4bf55ff-e57a-47e4-af17-90cec002bdcc" providerId="AD" clId="Web-{460CD56C-1930-C44A-8E53-2E3F9A5926D4}" dt="2024-04-15T17:29:47.863" v="359" actId="20577"/>
          <ac:spMkLst>
            <pc:docMk/>
            <pc:sldMk cId="0" sldId="265"/>
            <ac:spMk id="116" creationId="{00000000-0000-0000-0000-000000000000}"/>
          </ac:spMkLst>
        </pc:spChg>
      </pc:sldChg>
      <pc:sldChg chg="addSp modSp">
        <pc:chgData name="Katherine Brown" userId="S::kab84@cam.ac.uk::b4bf55ff-e57a-47e4-af17-90cec002bdcc" providerId="AD" clId="Web-{460CD56C-1930-C44A-8E53-2E3F9A5926D4}" dt="2024-04-15T17:30:07.332" v="362" actId="20577"/>
        <pc:sldMkLst>
          <pc:docMk/>
          <pc:sldMk cId="0" sldId="266"/>
        </pc:sldMkLst>
        <pc:spChg chg="add">
          <ac:chgData name="Katherine Brown" userId="S::kab84@cam.ac.uk::b4bf55ff-e57a-47e4-af17-90cec002bdcc" providerId="AD" clId="Web-{460CD56C-1930-C44A-8E53-2E3F9A5926D4}" dt="2024-04-15T17:17:39.228" v="102"/>
          <ac:spMkLst>
            <pc:docMk/>
            <pc:sldMk cId="0" sldId="266"/>
            <ac:spMk id="3" creationId="{044C5C4F-8F05-4E62-BE99-79EDDAFED1D2}"/>
          </ac:spMkLst>
        </pc:spChg>
        <pc:spChg chg="mod">
          <ac:chgData name="Katherine Brown" userId="S::kab84@cam.ac.uk::b4bf55ff-e57a-47e4-af17-90cec002bdcc" providerId="AD" clId="Web-{460CD56C-1930-C44A-8E53-2E3F9A5926D4}" dt="2024-04-15T17:29:59.176" v="361" actId="20577"/>
          <ac:spMkLst>
            <pc:docMk/>
            <pc:sldMk cId="0" sldId="266"/>
            <ac:spMk id="118" creationId="{00000000-0000-0000-0000-000000000000}"/>
          </ac:spMkLst>
        </pc:spChg>
        <pc:spChg chg="mod">
          <ac:chgData name="Katherine Brown" userId="S::kab84@cam.ac.uk::b4bf55ff-e57a-47e4-af17-90cec002bdcc" providerId="AD" clId="Web-{460CD56C-1930-C44A-8E53-2E3F9A5926D4}" dt="2024-04-15T17:30:07.332" v="362" actId="20577"/>
          <ac:spMkLst>
            <pc:docMk/>
            <pc:sldMk cId="0" sldId="266"/>
            <ac:spMk id="119" creationId="{00000000-0000-0000-0000-000000000000}"/>
          </ac:spMkLst>
        </pc:spChg>
      </pc:sldChg>
      <pc:sldChg chg="addSp modSp">
        <pc:chgData name="Katherine Brown" userId="S::kab84@cam.ac.uk::b4bf55ff-e57a-47e4-af17-90cec002bdcc" providerId="AD" clId="Web-{460CD56C-1930-C44A-8E53-2E3F9A5926D4}" dt="2024-04-15T17:31:14.413" v="377" actId="20577"/>
        <pc:sldMkLst>
          <pc:docMk/>
          <pc:sldMk cId="0" sldId="267"/>
        </pc:sldMkLst>
        <pc:spChg chg="add">
          <ac:chgData name="Katherine Brown" userId="S::kab84@cam.ac.uk::b4bf55ff-e57a-47e4-af17-90cec002bdcc" providerId="AD" clId="Web-{460CD56C-1930-C44A-8E53-2E3F9A5926D4}" dt="2024-04-15T17:17:40.556" v="103"/>
          <ac:spMkLst>
            <pc:docMk/>
            <pc:sldMk cId="0" sldId="267"/>
            <ac:spMk id="3" creationId="{0373001D-3AE4-1410-A843-F4D567846D11}"/>
          </ac:spMkLst>
        </pc:spChg>
        <pc:spChg chg="mod">
          <ac:chgData name="Katherine Brown" userId="S::kab84@cam.ac.uk::b4bf55ff-e57a-47e4-af17-90cec002bdcc" providerId="AD" clId="Web-{460CD56C-1930-C44A-8E53-2E3F9A5926D4}" dt="2024-04-15T17:31:14.413" v="377" actId="20577"/>
          <ac:spMkLst>
            <pc:docMk/>
            <pc:sldMk cId="0" sldId="267"/>
            <ac:spMk id="122" creationId="{00000000-0000-0000-0000-000000000000}"/>
          </ac:spMkLst>
        </pc:spChg>
        <pc:spChg chg="mod">
          <ac:chgData name="Katherine Brown" userId="S::kab84@cam.ac.uk::b4bf55ff-e57a-47e4-af17-90cec002bdcc" providerId="AD" clId="Web-{460CD56C-1930-C44A-8E53-2E3F9A5926D4}" dt="2024-04-15T17:30:23.646" v="366" actId="20577"/>
          <ac:spMkLst>
            <pc:docMk/>
            <pc:sldMk cId="0" sldId="267"/>
            <ac:spMk id="123" creationId="{00000000-0000-0000-0000-000000000000}"/>
          </ac:spMkLst>
        </pc:spChg>
      </pc:sldChg>
      <pc:sldChg chg="addSp modSp">
        <pc:chgData name="Katherine Brown" userId="S::kab84@cam.ac.uk::b4bf55ff-e57a-47e4-af17-90cec002bdcc" providerId="AD" clId="Web-{460CD56C-1930-C44A-8E53-2E3F9A5926D4}" dt="2024-04-15T17:31:16.804" v="378" actId="20577"/>
        <pc:sldMkLst>
          <pc:docMk/>
          <pc:sldMk cId="0" sldId="268"/>
        </pc:sldMkLst>
        <pc:spChg chg="add">
          <ac:chgData name="Katherine Brown" userId="S::kab84@cam.ac.uk::b4bf55ff-e57a-47e4-af17-90cec002bdcc" providerId="AD" clId="Web-{460CD56C-1930-C44A-8E53-2E3F9A5926D4}" dt="2024-04-15T17:17:41.634" v="104"/>
          <ac:spMkLst>
            <pc:docMk/>
            <pc:sldMk cId="0" sldId="268"/>
            <ac:spMk id="3" creationId="{1236C817-9A88-B36C-CB31-CFFC34504BB8}"/>
          </ac:spMkLst>
        </pc:spChg>
        <pc:spChg chg="mod">
          <ac:chgData name="Katherine Brown" userId="S::kab84@cam.ac.uk::b4bf55ff-e57a-47e4-af17-90cec002bdcc" providerId="AD" clId="Web-{460CD56C-1930-C44A-8E53-2E3F9A5926D4}" dt="2024-04-15T17:31:16.804" v="378" actId="20577"/>
          <ac:spMkLst>
            <pc:docMk/>
            <pc:sldMk cId="0" sldId="268"/>
            <ac:spMk id="125" creationId="{00000000-0000-0000-0000-000000000000}"/>
          </ac:spMkLst>
        </pc:spChg>
        <pc:picChg chg="mod ord">
          <ac:chgData name="Katherine Brown" userId="S::kab84@cam.ac.uk::b4bf55ff-e57a-47e4-af17-90cec002bdcc" providerId="AD" clId="Web-{460CD56C-1930-C44A-8E53-2E3F9A5926D4}" dt="2024-04-15T17:30:41.443" v="371" actId="1076"/>
          <ac:picMkLst>
            <pc:docMk/>
            <pc:sldMk cId="0" sldId="268"/>
            <ac:picMk id="126" creationId="{00000000-0000-0000-0000-000000000000}"/>
          </ac:picMkLst>
        </pc:picChg>
        <pc:picChg chg="mod">
          <ac:chgData name="Katherine Brown" userId="S::kab84@cam.ac.uk::b4bf55ff-e57a-47e4-af17-90cec002bdcc" providerId="AD" clId="Web-{460CD56C-1930-C44A-8E53-2E3F9A5926D4}" dt="2024-04-15T17:30:44.381" v="372" actId="1076"/>
          <ac:picMkLst>
            <pc:docMk/>
            <pc:sldMk cId="0" sldId="268"/>
            <ac:picMk id="127" creationId="{00000000-0000-0000-0000-000000000000}"/>
          </ac:picMkLst>
        </pc:picChg>
      </pc:sldChg>
      <pc:sldChg chg="addSp modSp">
        <pc:chgData name="Katherine Brown" userId="S::kab84@cam.ac.uk::b4bf55ff-e57a-47e4-af17-90cec002bdcc" providerId="AD" clId="Web-{460CD56C-1930-C44A-8E53-2E3F9A5926D4}" dt="2024-04-15T17:31:19.351" v="379" actId="20577"/>
        <pc:sldMkLst>
          <pc:docMk/>
          <pc:sldMk cId="0" sldId="269"/>
        </pc:sldMkLst>
        <pc:spChg chg="add">
          <ac:chgData name="Katherine Brown" userId="S::kab84@cam.ac.uk::b4bf55ff-e57a-47e4-af17-90cec002bdcc" providerId="AD" clId="Web-{460CD56C-1930-C44A-8E53-2E3F9A5926D4}" dt="2024-04-15T17:17:43.493" v="105"/>
          <ac:spMkLst>
            <pc:docMk/>
            <pc:sldMk cId="0" sldId="269"/>
            <ac:spMk id="3" creationId="{45A9A03A-D9AE-4699-7D0D-6D3F5E7198C9}"/>
          </ac:spMkLst>
        </pc:spChg>
        <pc:spChg chg="mod">
          <ac:chgData name="Katherine Brown" userId="S::kab84@cam.ac.uk::b4bf55ff-e57a-47e4-af17-90cec002bdcc" providerId="AD" clId="Web-{460CD56C-1930-C44A-8E53-2E3F9A5926D4}" dt="2024-04-15T17:31:19.351" v="379" actId="20577"/>
          <ac:spMkLst>
            <pc:docMk/>
            <pc:sldMk cId="0" sldId="269"/>
            <ac:spMk id="128" creationId="{00000000-0000-0000-0000-000000000000}"/>
          </ac:spMkLst>
        </pc:spChg>
        <pc:spChg chg="mod">
          <ac:chgData name="Katherine Brown" userId="S::kab84@cam.ac.uk::b4bf55ff-e57a-47e4-af17-90cec002bdcc" providerId="AD" clId="Web-{460CD56C-1930-C44A-8E53-2E3F9A5926D4}" dt="2024-04-15T17:30:59.928" v="375" actId="20577"/>
          <ac:spMkLst>
            <pc:docMk/>
            <pc:sldMk cId="0" sldId="269"/>
            <ac:spMk id="130" creationId="{00000000-0000-0000-0000-000000000000}"/>
          </ac:spMkLst>
        </pc:spChg>
      </pc:sldChg>
      <pc:sldChg chg="addSp delSp modSp">
        <pc:chgData name="Katherine Brown" userId="S::kab84@cam.ac.uk::b4bf55ff-e57a-47e4-af17-90cec002bdcc" providerId="AD" clId="Web-{460CD56C-1930-C44A-8E53-2E3F9A5926D4}" dt="2024-04-15T17:50:24.735" v="715" actId="20577"/>
        <pc:sldMkLst>
          <pc:docMk/>
          <pc:sldMk cId="1761023552" sldId="270"/>
        </pc:sldMkLst>
        <pc:spChg chg="mod">
          <ac:chgData name="Katherine Brown" userId="S::kab84@cam.ac.uk::b4bf55ff-e57a-47e4-af17-90cec002bdcc" providerId="AD" clId="Web-{460CD56C-1930-C44A-8E53-2E3F9A5926D4}" dt="2024-04-15T17:50:24.735" v="715" actId="20577"/>
          <ac:spMkLst>
            <pc:docMk/>
            <pc:sldMk cId="1761023552" sldId="270"/>
            <ac:spMk id="7" creationId="{6351BDA5-6177-319F-0DC0-02BDD86837D7}"/>
          </ac:spMkLst>
        </pc:spChg>
        <pc:spChg chg="add del mod">
          <ac:chgData name="Katherine Brown" userId="S::kab84@cam.ac.uk::b4bf55ff-e57a-47e4-af17-90cec002bdcc" providerId="AD" clId="Web-{460CD56C-1930-C44A-8E53-2E3F9A5926D4}" dt="2024-04-15T17:47:46.573" v="662"/>
          <ac:spMkLst>
            <pc:docMk/>
            <pc:sldMk cId="1761023552" sldId="270"/>
            <ac:spMk id="11" creationId="{9BD42C7E-F164-4B15-6CC4-3E5BE933D78A}"/>
          </ac:spMkLst>
        </pc:spChg>
        <pc:spChg chg="mod">
          <ac:chgData name="Katherine Brown" userId="S::kab84@cam.ac.uk::b4bf55ff-e57a-47e4-af17-90cec002bdcc" providerId="AD" clId="Web-{460CD56C-1930-C44A-8E53-2E3F9A5926D4}" dt="2024-04-15T17:47:59.543" v="666" actId="14100"/>
          <ac:spMkLst>
            <pc:docMk/>
            <pc:sldMk cId="1761023552" sldId="270"/>
            <ac:spMk id="19" creationId="{EBA2675B-327D-5BD8-A44E-B4E94432418D}"/>
          </ac:spMkLst>
        </pc:spChg>
        <pc:spChg chg="mod">
          <ac:chgData name="Katherine Brown" userId="S::kab84@cam.ac.uk::b4bf55ff-e57a-47e4-af17-90cec002bdcc" providerId="AD" clId="Web-{460CD56C-1930-C44A-8E53-2E3F9A5926D4}" dt="2024-04-15T17:48:08.043" v="668" actId="14100"/>
          <ac:spMkLst>
            <pc:docMk/>
            <pc:sldMk cId="1761023552" sldId="270"/>
            <ac:spMk id="21" creationId="{EE2EDF00-66AD-A127-DCF5-5B637C17CED5}"/>
          </ac:spMkLst>
        </pc:spChg>
        <pc:spChg chg="mod">
          <ac:chgData name="Katherine Brown" userId="S::kab84@cam.ac.uk::b4bf55ff-e57a-47e4-af17-90cec002bdcc" providerId="AD" clId="Web-{460CD56C-1930-C44A-8E53-2E3F9A5926D4}" dt="2024-04-15T17:48:05.230" v="667" actId="20577"/>
          <ac:spMkLst>
            <pc:docMk/>
            <pc:sldMk cId="1761023552" sldId="270"/>
            <ac:spMk id="25" creationId="{FA98C388-9BA8-B070-AD17-9B3F600BD6D1}"/>
          </ac:spMkLst>
        </pc:spChg>
      </pc:sldChg>
      <pc:sldChg chg="addSp modSp">
        <pc:chgData name="Katherine Brown" userId="S::kab84@cam.ac.uk::b4bf55ff-e57a-47e4-af17-90cec002bdcc" providerId="AD" clId="Web-{460CD56C-1930-C44A-8E53-2E3F9A5926D4}" dt="2024-04-15T17:50:33.876" v="722" actId="20577"/>
        <pc:sldMkLst>
          <pc:docMk/>
          <pc:sldMk cId="4265562190" sldId="271"/>
        </pc:sldMkLst>
        <pc:spChg chg="add">
          <ac:chgData name="Katherine Brown" userId="S::kab84@cam.ac.uk::b4bf55ff-e57a-47e4-af17-90cec002bdcc" providerId="AD" clId="Web-{460CD56C-1930-C44A-8E53-2E3F9A5926D4}" dt="2024-04-15T17:18:09.885" v="116"/>
          <ac:spMkLst>
            <pc:docMk/>
            <pc:sldMk cId="4265562190" sldId="271"/>
            <ac:spMk id="3" creationId="{271B131E-DF15-5CF8-5414-1829CA70AA49}"/>
          </ac:spMkLst>
        </pc:spChg>
        <pc:spChg chg="mod">
          <ac:chgData name="Katherine Brown" userId="S::kab84@cam.ac.uk::b4bf55ff-e57a-47e4-af17-90cec002bdcc" providerId="AD" clId="Web-{460CD56C-1930-C44A-8E53-2E3F9A5926D4}" dt="2024-04-15T17:48:28.919" v="673" actId="1076"/>
          <ac:spMkLst>
            <pc:docMk/>
            <pc:sldMk cId="4265562190" sldId="271"/>
            <ac:spMk id="5" creationId="{D0D42C50-C2C3-B919-AEB0-58D5F36931F5}"/>
          </ac:spMkLst>
        </pc:spChg>
        <pc:spChg chg="mod">
          <ac:chgData name="Katherine Brown" userId="S::kab84@cam.ac.uk::b4bf55ff-e57a-47e4-af17-90cec002bdcc" providerId="AD" clId="Web-{460CD56C-1930-C44A-8E53-2E3F9A5926D4}" dt="2024-04-15T17:50:33.876" v="722" actId="20577"/>
          <ac:spMkLst>
            <pc:docMk/>
            <pc:sldMk cId="4265562190" sldId="271"/>
            <ac:spMk id="7" creationId="{6351BDA5-6177-319F-0DC0-02BDD86837D7}"/>
          </ac:spMkLst>
        </pc:spChg>
        <pc:spChg chg="mod">
          <ac:chgData name="Katherine Brown" userId="S::kab84@cam.ac.uk::b4bf55ff-e57a-47e4-af17-90cec002bdcc" providerId="AD" clId="Web-{460CD56C-1930-C44A-8E53-2E3F9A5926D4}" dt="2024-04-15T17:48:57.529" v="682" actId="1076"/>
          <ac:spMkLst>
            <pc:docMk/>
            <pc:sldMk cId="4265562190" sldId="271"/>
            <ac:spMk id="24" creationId="{2ED4D3F5-F6FD-72DB-1AC4-19655681C021}"/>
          </ac:spMkLst>
        </pc:spChg>
        <pc:spChg chg="mod">
          <ac:chgData name="Katherine Brown" userId="S::kab84@cam.ac.uk::b4bf55ff-e57a-47e4-af17-90cec002bdcc" providerId="AD" clId="Web-{460CD56C-1930-C44A-8E53-2E3F9A5926D4}" dt="2024-04-15T17:48:57.529" v="684" actId="1076"/>
          <ac:spMkLst>
            <pc:docMk/>
            <pc:sldMk cId="4265562190" sldId="271"/>
            <ac:spMk id="29" creationId="{FF828648-274D-8920-1117-2D9D34F1DE13}"/>
          </ac:spMkLst>
        </pc:spChg>
        <pc:picChg chg="mod">
          <ac:chgData name="Katherine Brown" userId="S::kab84@cam.ac.uk::b4bf55ff-e57a-47e4-af17-90cec002bdcc" providerId="AD" clId="Web-{460CD56C-1930-C44A-8E53-2E3F9A5926D4}" dt="2024-04-15T17:48:57.482" v="676" actId="1076"/>
          <ac:picMkLst>
            <pc:docMk/>
            <pc:sldMk cId="4265562190" sldId="271"/>
            <ac:picMk id="30" creationId="{2815F1D6-DDCF-6085-B6BA-F998ED1AFCC8}"/>
          </ac:picMkLst>
        </pc:picChg>
        <pc:inkChg chg="mod">
          <ac:chgData name="Katherine Brown" userId="S::kab84@cam.ac.uk::b4bf55ff-e57a-47e4-af17-90cec002bdcc" providerId="AD" clId="Web-{460CD56C-1930-C44A-8E53-2E3F9A5926D4}" dt="2024-04-15T17:48:57.529" v="683" actId="1076"/>
          <ac:inkMkLst>
            <pc:docMk/>
            <pc:sldMk cId="4265562190" sldId="271"/>
            <ac:inkMk id="28" creationId="{E9DD35A3-8046-7263-8A54-452C2C8E5E92}"/>
          </ac:inkMkLst>
        </pc:inkChg>
        <pc:cxnChg chg="mod">
          <ac:chgData name="Katherine Brown" userId="S::kab84@cam.ac.uk::b4bf55ff-e57a-47e4-af17-90cec002bdcc" providerId="AD" clId="Web-{460CD56C-1930-C44A-8E53-2E3F9A5926D4}" dt="2024-04-15T17:48:57.498" v="678" actId="1076"/>
          <ac:cxnSpMkLst>
            <pc:docMk/>
            <pc:sldMk cId="4265562190" sldId="271"/>
            <ac:cxnSpMk id="13" creationId="{653191E5-F73F-E345-979B-1EAD1F64A2C3}"/>
          </ac:cxnSpMkLst>
        </pc:cxnChg>
        <pc:cxnChg chg="mod">
          <ac:chgData name="Katherine Brown" userId="S::kab84@cam.ac.uk::b4bf55ff-e57a-47e4-af17-90cec002bdcc" providerId="AD" clId="Web-{460CD56C-1930-C44A-8E53-2E3F9A5926D4}" dt="2024-04-15T17:48:57.513" v="679" actId="1076"/>
          <ac:cxnSpMkLst>
            <pc:docMk/>
            <pc:sldMk cId="4265562190" sldId="271"/>
            <ac:cxnSpMk id="15" creationId="{F47B77C2-EBFD-2D4B-5BC7-58A45E31A4F3}"/>
          </ac:cxnSpMkLst>
        </pc:cxnChg>
        <pc:cxnChg chg="mod">
          <ac:chgData name="Katherine Brown" userId="S::kab84@cam.ac.uk::b4bf55ff-e57a-47e4-af17-90cec002bdcc" providerId="AD" clId="Web-{460CD56C-1930-C44A-8E53-2E3F9A5926D4}" dt="2024-04-15T17:48:57.513" v="680" actId="1076"/>
          <ac:cxnSpMkLst>
            <pc:docMk/>
            <pc:sldMk cId="4265562190" sldId="271"/>
            <ac:cxnSpMk id="16" creationId="{BE21CB39-5D1C-D3AC-AE81-96C74C61733E}"/>
          </ac:cxnSpMkLst>
        </pc:cxnChg>
        <pc:cxnChg chg="mod">
          <ac:chgData name="Katherine Brown" userId="S::kab84@cam.ac.uk::b4bf55ff-e57a-47e4-af17-90cec002bdcc" providerId="AD" clId="Web-{460CD56C-1930-C44A-8E53-2E3F9A5926D4}" dt="2024-04-15T17:48:57.513" v="681" actId="1076"/>
          <ac:cxnSpMkLst>
            <pc:docMk/>
            <pc:sldMk cId="4265562190" sldId="271"/>
            <ac:cxnSpMk id="18" creationId="{4164C26A-45DC-B714-4AB6-C9E89688F552}"/>
          </ac:cxnSpMkLst>
        </pc:cxnChg>
      </pc:sldChg>
      <pc:sldChg chg="addSp modSp">
        <pc:chgData name="Katherine Brown" userId="S::kab84@cam.ac.uk::b4bf55ff-e57a-47e4-af17-90cec002bdcc" providerId="AD" clId="Web-{460CD56C-1930-C44A-8E53-2E3F9A5926D4}" dt="2024-04-15T17:50:44.892" v="728" actId="20577"/>
        <pc:sldMkLst>
          <pc:docMk/>
          <pc:sldMk cId="2481064077" sldId="272"/>
        </pc:sldMkLst>
        <pc:spChg chg="mod">
          <ac:chgData name="Katherine Brown" userId="S::kab84@cam.ac.uk::b4bf55ff-e57a-47e4-af17-90cec002bdcc" providerId="AD" clId="Web-{460CD56C-1930-C44A-8E53-2E3F9A5926D4}" dt="2024-04-15T17:49:16.280" v="690" actId="20577"/>
          <ac:spMkLst>
            <pc:docMk/>
            <pc:sldMk cId="2481064077" sldId="272"/>
            <ac:spMk id="3" creationId="{55434ECF-38A9-FBEB-64A3-5F31EE54A137}"/>
          </ac:spMkLst>
        </pc:spChg>
        <pc:spChg chg="add">
          <ac:chgData name="Katherine Brown" userId="S::kab84@cam.ac.uk::b4bf55ff-e57a-47e4-af17-90cec002bdcc" providerId="AD" clId="Web-{460CD56C-1930-C44A-8E53-2E3F9A5926D4}" dt="2024-04-15T17:18:11.307" v="117"/>
          <ac:spMkLst>
            <pc:docMk/>
            <pc:sldMk cId="2481064077" sldId="272"/>
            <ac:spMk id="6" creationId="{DB107840-C615-BEC4-9EC6-A963258AA86B}"/>
          </ac:spMkLst>
        </pc:spChg>
        <pc:spChg chg="mod">
          <ac:chgData name="Katherine Brown" userId="S::kab84@cam.ac.uk::b4bf55ff-e57a-47e4-af17-90cec002bdcc" providerId="AD" clId="Web-{460CD56C-1930-C44A-8E53-2E3F9A5926D4}" dt="2024-04-15T17:50:44.892" v="728" actId="20577"/>
          <ac:spMkLst>
            <pc:docMk/>
            <pc:sldMk cId="2481064077" sldId="272"/>
            <ac:spMk id="7" creationId="{6351BDA5-6177-319F-0DC0-02BDD86837D7}"/>
          </ac:spMkLst>
        </pc:spChg>
      </pc:sldChg>
      <pc:sldChg chg="addSp modSp">
        <pc:chgData name="Katherine Brown" userId="S::kab84@cam.ac.uk::b4bf55ff-e57a-47e4-af17-90cec002bdcc" providerId="AD" clId="Web-{460CD56C-1930-C44A-8E53-2E3F9A5926D4}" dt="2024-04-15T17:18:40.417" v="128" actId="20577"/>
        <pc:sldMkLst>
          <pc:docMk/>
          <pc:sldMk cId="0" sldId="287"/>
        </pc:sldMkLst>
        <pc:spChg chg="add">
          <ac:chgData name="Katherine Brown" userId="S::kab84@cam.ac.uk::b4bf55ff-e57a-47e4-af17-90cec002bdcc" providerId="AD" clId="Web-{460CD56C-1930-C44A-8E53-2E3F9A5926D4}" dt="2024-04-15T17:16:44.882" v="70"/>
          <ac:spMkLst>
            <pc:docMk/>
            <pc:sldMk cId="0" sldId="287"/>
            <ac:spMk id="3" creationId="{369CEC62-45C1-7C35-0FCE-862CEE9D94C1}"/>
          </ac:spMkLst>
        </pc:spChg>
        <pc:spChg chg="mod">
          <ac:chgData name="Katherine Brown" userId="S::kab84@cam.ac.uk::b4bf55ff-e57a-47e4-af17-90cec002bdcc" providerId="AD" clId="Web-{460CD56C-1930-C44A-8E53-2E3F9A5926D4}" dt="2024-04-15T17:18:34.730" v="126" actId="20577"/>
          <ac:spMkLst>
            <pc:docMk/>
            <pc:sldMk cId="0" sldId="287"/>
            <ac:spMk id="187" creationId="{00000000-0000-0000-0000-000000000000}"/>
          </ac:spMkLst>
        </pc:spChg>
        <pc:spChg chg="mod">
          <ac:chgData name="Katherine Brown" userId="S::kab84@cam.ac.uk::b4bf55ff-e57a-47e4-af17-90cec002bdcc" providerId="AD" clId="Web-{460CD56C-1930-C44A-8E53-2E3F9A5926D4}" dt="2024-04-15T17:18:40.417" v="128" actId="20577"/>
          <ac:spMkLst>
            <pc:docMk/>
            <pc:sldMk cId="0" sldId="287"/>
            <ac:spMk id="188" creationId="{00000000-0000-0000-0000-000000000000}"/>
          </ac:spMkLst>
        </pc:spChg>
      </pc:sldChg>
      <pc:sldChg chg="addSp modSp">
        <pc:chgData name="Katherine Brown" userId="S::kab84@cam.ac.uk::b4bf55ff-e57a-47e4-af17-90cec002bdcc" providerId="AD" clId="Web-{460CD56C-1930-C44A-8E53-2E3F9A5926D4}" dt="2024-04-15T17:19:11.778" v="133" actId="1076"/>
        <pc:sldMkLst>
          <pc:docMk/>
          <pc:sldMk cId="0" sldId="288"/>
        </pc:sldMkLst>
        <pc:spChg chg="add mod">
          <ac:chgData name="Katherine Brown" userId="S::kab84@cam.ac.uk::b4bf55ff-e57a-47e4-af17-90cec002bdcc" providerId="AD" clId="Web-{460CD56C-1930-C44A-8E53-2E3F9A5926D4}" dt="2024-04-15T17:19:11.778" v="133" actId="1076"/>
          <ac:spMkLst>
            <pc:docMk/>
            <pc:sldMk cId="0" sldId="288"/>
            <ac:spMk id="3" creationId="{064337BF-DE16-BEEB-B515-4A3BED16D0AA}"/>
          </ac:spMkLst>
        </pc:spChg>
        <pc:spChg chg="mod">
          <ac:chgData name="Katherine Brown" userId="S::kab84@cam.ac.uk::b4bf55ff-e57a-47e4-af17-90cec002bdcc" providerId="AD" clId="Web-{460CD56C-1930-C44A-8E53-2E3F9A5926D4}" dt="2024-04-15T17:18:59.215" v="130" actId="20577"/>
          <ac:spMkLst>
            <pc:docMk/>
            <pc:sldMk cId="0" sldId="288"/>
            <ac:spMk id="189" creationId="{00000000-0000-0000-0000-000000000000}"/>
          </ac:spMkLst>
        </pc:spChg>
        <pc:spChg chg="mod">
          <ac:chgData name="Katherine Brown" userId="S::kab84@cam.ac.uk::b4bf55ff-e57a-47e4-af17-90cec002bdcc" providerId="AD" clId="Web-{460CD56C-1930-C44A-8E53-2E3F9A5926D4}" dt="2024-04-15T17:19:03.028" v="131" actId="20577"/>
          <ac:spMkLst>
            <pc:docMk/>
            <pc:sldMk cId="0" sldId="288"/>
            <ac:spMk id="190" creationId="{00000000-0000-0000-0000-000000000000}"/>
          </ac:spMkLst>
        </pc:spChg>
      </pc:sldChg>
      <pc:sldChg chg="addSp modSp">
        <pc:chgData name="Katherine Brown" userId="S::kab84@cam.ac.uk::b4bf55ff-e57a-47e4-af17-90cec002bdcc" providerId="AD" clId="Web-{460CD56C-1930-C44A-8E53-2E3F9A5926D4}" dt="2024-04-15T17:19:43.091" v="142" actId="1076"/>
        <pc:sldMkLst>
          <pc:docMk/>
          <pc:sldMk cId="0" sldId="289"/>
        </pc:sldMkLst>
        <pc:spChg chg="add">
          <ac:chgData name="Katherine Brown" userId="S::kab84@cam.ac.uk::b4bf55ff-e57a-47e4-af17-90cec002bdcc" providerId="AD" clId="Web-{460CD56C-1930-C44A-8E53-2E3F9A5926D4}" dt="2024-04-15T17:16:48.976" v="72"/>
          <ac:spMkLst>
            <pc:docMk/>
            <pc:sldMk cId="0" sldId="289"/>
            <ac:spMk id="3" creationId="{D82BD07D-E60B-7504-2C98-E444513A56AA}"/>
          </ac:spMkLst>
        </pc:spChg>
        <pc:spChg chg="mod">
          <ac:chgData name="Katherine Brown" userId="S::kab84@cam.ac.uk::b4bf55ff-e57a-47e4-af17-90cec002bdcc" providerId="AD" clId="Web-{460CD56C-1930-C44A-8E53-2E3F9A5926D4}" dt="2024-04-15T17:19:19.669" v="135" actId="20577"/>
          <ac:spMkLst>
            <pc:docMk/>
            <pc:sldMk cId="0" sldId="289"/>
            <ac:spMk id="191" creationId="{00000000-0000-0000-0000-000000000000}"/>
          </ac:spMkLst>
        </pc:spChg>
        <pc:spChg chg="mod">
          <ac:chgData name="Katherine Brown" userId="S::kab84@cam.ac.uk::b4bf55ff-e57a-47e4-af17-90cec002bdcc" providerId="AD" clId="Web-{460CD56C-1930-C44A-8E53-2E3F9A5926D4}" dt="2024-04-15T17:19:23.403" v="136" actId="20577"/>
          <ac:spMkLst>
            <pc:docMk/>
            <pc:sldMk cId="0" sldId="289"/>
            <ac:spMk id="192" creationId="{00000000-0000-0000-0000-000000000000}"/>
          </ac:spMkLst>
        </pc:spChg>
        <pc:spChg chg="mod">
          <ac:chgData name="Katherine Brown" userId="S::kab84@cam.ac.uk::b4bf55ff-e57a-47e4-af17-90cec002bdcc" providerId="AD" clId="Web-{460CD56C-1930-C44A-8E53-2E3F9A5926D4}" dt="2024-04-15T17:19:33.263" v="140" actId="20577"/>
          <ac:spMkLst>
            <pc:docMk/>
            <pc:sldMk cId="0" sldId="289"/>
            <ac:spMk id="196" creationId="{00000000-0000-0000-0000-000000000000}"/>
          </ac:spMkLst>
        </pc:spChg>
        <pc:spChg chg="mod">
          <ac:chgData name="Katherine Brown" userId="S::kab84@cam.ac.uk::b4bf55ff-e57a-47e4-af17-90cec002bdcc" providerId="AD" clId="Web-{460CD56C-1930-C44A-8E53-2E3F9A5926D4}" dt="2024-04-15T17:19:43.091" v="142" actId="1076"/>
          <ac:spMkLst>
            <pc:docMk/>
            <pc:sldMk cId="0" sldId="289"/>
            <ac:spMk id="197" creationId="{00000000-0000-0000-0000-000000000000}"/>
          </ac:spMkLst>
        </pc:spChg>
      </pc:sldChg>
      <pc:sldChg chg="addSp modSp">
        <pc:chgData name="Katherine Brown" userId="S::kab84@cam.ac.uk::b4bf55ff-e57a-47e4-af17-90cec002bdcc" providerId="AD" clId="Web-{460CD56C-1930-C44A-8E53-2E3F9A5926D4}" dt="2024-04-15T17:19:58.264" v="145" actId="20577"/>
        <pc:sldMkLst>
          <pc:docMk/>
          <pc:sldMk cId="0" sldId="290"/>
        </pc:sldMkLst>
        <pc:spChg chg="add">
          <ac:chgData name="Katherine Brown" userId="S::kab84@cam.ac.uk::b4bf55ff-e57a-47e4-af17-90cec002bdcc" providerId="AD" clId="Web-{460CD56C-1930-C44A-8E53-2E3F9A5926D4}" dt="2024-04-15T17:16:50.398" v="73"/>
          <ac:spMkLst>
            <pc:docMk/>
            <pc:sldMk cId="0" sldId="290"/>
            <ac:spMk id="3" creationId="{09B43A7E-8B12-97E7-8D3F-E7B0C3387358}"/>
          </ac:spMkLst>
        </pc:spChg>
        <pc:spChg chg="mod">
          <ac:chgData name="Katherine Brown" userId="S::kab84@cam.ac.uk::b4bf55ff-e57a-47e4-af17-90cec002bdcc" providerId="AD" clId="Web-{460CD56C-1930-C44A-8E53-2E3F9A5926D4}" dt="2024-04-15T17:19:55.420" v="144" actId="20577"/>
          <ac:spMkLst>
            <pc:docMk/>
            <pc:sldMk cId="0" sldId="290"/>
            <ac:spMk id="199" creationId="{00000000-0000-0000-0000-000000000000}"/>
          </ac:spMkLst>
        </pc:spChg>
        <pc:spChg chg="mod">
          <ac:chgData name="Katherine Brown" userId="S::kab84@cam.ac.uk::b4bf55ff-e57a-47e4-af17-90cec002bdcc" providerId="AD" clId="Web-{460CD56C-1930-C44A-8E53-2E3F9A5926D4}" dt="2024-04-15T17:19:58.264" v="145" actId="20577"/>
          <ac:spMkLst>
            <pc:docMk/>
            <pc:sldMk cId="0" sldId="290"/>
            <ac:spMk id="200" creationId="{00000000-0000-0000-0000-000000000000}"/>
          </ac:spMkLst>
        </pc:spChg>
      </pc:sldChg>
      <pc:sldChg chg="addSp modSp">
        <pc:chgData name="Katherine Brown" userId="S::kab84@cam.ac.uk::b4bf55ff-e57a-47e4-af17-90cec002bdcc" providerId="AD" clId="Web-{460CD56C-1930-C44A-8E53-2E3F9A5926D4}" dt="2024-04-15T17:20:04.389" v="146" actId="20577"/>
        <pc:sldMkLst>
          <pc:docMk/>
          <pc:sldMk cId="0" sldId="291"/>
        </pc:sldMkLst>
        <pc:spChg chg="add">
          <ac:chgData name="Katherine Brown" userId="S::kab84@cam.ac.uk::b4bf55ff-e57a-47e4-af17-90cec002bdcc" providerId="AD" clId="Web-{460CD56C-1930-C44A-8E53-2E3F9A5926D4}" dt="2024-04-15T17:16:51.742" v="74"/>
          <ac:spMkLst>
            <pc:docMk/>
            <pc:sldMk cId="0" sldId="291"/>
            <ac:spMk id="3" creationId="{C99F0165-BC8E-07A0-C189-900C1605FE53}"/>
          </ac:spMkLst>
        </pc:spChg>
        <pc:spChg chg="mod">
          <ac:chgData name="Katherine Brown" userId="S::kab84@cam.ac.uk::b4bf55ff-e57a-47e4-af17-90cec002bdcc" providerId="AD" clId="Web-{460CD56C-1930-C44A-8E53-2E3F9A5926D4}" dt="2024-04-15T17:20:04.389" v="146" actId="20577"/>
          <ac:spMkLst>
            <pc:docMk/>
            <pc:sldMk cId="0" sldId="291"/>
            <ac:spMk id="208" creationId="{00000000-0000-0000-0000-000000000000}"/>
          </ac:spMkLst>
        </pc:spChg>
      </pc:sldChg>
      <pc:sldChg chg="addSp modSp">
        <pc:chgData name="Katherine Brown" userId="S::kab84@cam.ac.uk::b4bf55ff-e57a-47e4-af17-90cec002bdcc" providerId="AD" clId="Web-{460CD56C-1930-C44A-8E53-2E3F9A5926D4}" dt="2024-04-15T17:20:35.046" v="149" actId="20577"/>
        <pc:sldMkLst>
          <pc:docMk/>
          <pc:sldMk cId="0" sldId="292"/>
        </pc:sldMkLst>
        <pc:spChg chg="add">
          <ac:chgData name="Katherine Brown" userId="S::kab84@cam.ac.uk::b4bf55ff-e57a-47e4-af17-90cec002bdcc" providerId="AD" clId="Web-{460CD56C-1930-C44A-8E53-2E3F9A5926D4}" dt="2024-04-15T17:16:52.617" v="75"/>
          <ac:spMkLst>
            <pc:docMk/>
            <pc:sldMk cId="0" sldId="292"/>
            <ac:spMk id="3" creationId="{8B96A44E-B854-334C-F1E0-B4F398993A3F}"/>
          </ac:spMkLst>
        </pc:spChg>
        <pc:spChg chg="mod">
          <ac:chgData name="Katherine Brown" userId="S::kab84@cam.ac.uk::b4bf55ff-e57a-47e4-af17-90cec002bdcc" providerId="AD" clId="Web-{460CD56C-1930-C44A-8E53-2E3F9A5926D4}" dt="2024-04-15T17:20:29.734" v="148" actId="20577"/>
          <ac:spMkLst>
            <pc:docMk/>
            <pc:sldMk cId="0" sldId="292"/>
            <ac:spMk id="231" creationId="{00000000-0000-0000-0000-000000000000}"/>
          </ac:spMkLst>
        </pc:spChg>
        <pc:spChg chg="mod">
          <ac:chgData name="Katherine Brown" userId="S::kab84@cam.ac.uk::b4bf55ff-e57a-47e4-af17-90cec002bdcc" providerId="AD" clId="Web-{460CD56C-1930-C44A-8E53-2E3F9A5926D4}" dt="2024-04-15T17:20:35.046" v="149" actId="20577"/>
          <ac:spMkLst>
            <pc:docMk/>
            <pc:sldMk cId="0" sldId="292"/>
            <ac:spMk id="232" creationId="{00000000-0000-0000-0000-000000000000}"/>
          </ac:spMkLst>
        </pc:spChg>
      </pc:sldChg>
      <pc:sldChg chg="addSp modSp">
        <pc:chgData name="Katherine Brown" userId="S::kab84@cam.ac.uk::b4bf55ff-e57a-47e4-af17-90cec002bdcc" providerId="AD" clId="Web-{460CD56C-1930-C44A-8E53-2E3F9A5926D4}" dt="2024-04-15T17:21:40.127" v="166" actId="20577"/>
        <pc:sldMkLst>
          <pc:docMk/>
          <pc:sldMk cId="0" sldId="293"/>
        </pc:sldMkLst>
        <pc:spChg chg="add">
          <ac:chgData name="Katherine Brown" userId="S::kab84@cam.ac.uk::b4bf55ff-e57a-47e4-af17-90cec002bdcc" providerId="AD" clId="Web-{460CD56C-1930-C44A-8E53-2E3F9A5926D4}" dt="2024-04-15T17:16:54.117" v="76"/>
          <ac:spMkLst>
            <pc:docMk/>
            <pc:sldMk cId="0" sldId="293"/>
            <ac:spMk id="3" creationId="{B0D979E0-901E-BEEF-3257-F4224FBD780B}"/>
          </ac:spMkLst>
        </pc:spChg>
        <pc:spChg chg="mod">
          <ac:chgData name="Katherine Brown" userId="S::kab84@cam.ac.uk::b4bf55ff-e57a-47e4-af17-90cec002bdcc" providerId="AD" clId="Web-{460CD56C-1930-C44A-8E53-2E3F9A5926D4}" dt="2024-04-15T17:21:40.127" v="166" actId="20577"/>
          <ac:spMkLst>
            <pc:docMk/>
            <pc:sldMk cId="0" sldId="293"/>
            <ac:spMk id="237" creationId="{00000000-0000-0000-0000-000000000000}"/>
          </ac:spMkLst>
        </pc:spChg>
        <pc:spChg chg="mod">
          <ac:chgData name="Katherine Brown" userId="S::kab84@cam.ac.uk::b4bf55ff-e57a-47e4-af17-90cec002bdcc" providerId="AD" clId="Web-{460CD56C-1930-C44A-8E53-2E3F9A5926D4}" dt="2024-04-15T17:20:57.313" v="153" actId="1076"/>
          <ac:spMkLst>
            <pc:docMk/>
            <pc:sldMk cId="0" sldId="293"/>
            <ac:spMk id="238" creationId="{00000000-0000-0000-0000-000000000000}"/>
          </ac:spMkLst>
        </pc:spChg>
        <pc:grpChg chg="mod">
          <ac:chgData name="Katherine Brown" userId="S::kab84@cam.ac.uk::b4bf55ff-e57a-47e4-af17-90cec002bdcc" providerId="AD" clId="Web-{460CD56C-1930-C44A-8E53-2E3F9A5926D4}" dt="2024-04-15T17:20:57.344" v="154" actId="1076"/>
          <ac:grpSpMkLst>
            <pc:docMk/>
            <pc:sldMk cId="0" sldId="293"/>
            <ac:grpSpMk id="239" creationId="{00000000-0000-0000-0000-000000000000}"/>
          </ac:grpSpMkLst>
        </pc:grpChg>
        <pc:grpChg chg="mod">
          <ac:chgData name="Katherine Brown" userId="S::kab84@cam.ac.uk::b4bf55ff-e57a-47e4-af17-90cec002bdcc" providerId="AD" clId="Web-{460CD56C-1930-C44A-8E53-2E3F9A5926D4}" dt="2024-04-15T17:20:57.375" v="155" actId="1076"/>
          <ac:grpSpMkLst>
            <pc:docMk/>
            <pc:sldMk cId="0" sldId="293"/>
            <ac:grpSpMk id="244" creationId="{00000000-0000-0000-0000-000000000000}"/>
          </ac:grpSpMkLst>
        </pc:grpChg>
        <pc:grpChg chg="mod">
          <ac:chgData name="Katherine Brown" userId="S::kab84@cam.ac.uk::b4bf55ff-e57a-47e4-af17-90cec002bdcc" providerId="AD" clId="Web-{460CD56C-1930-C44A-8E53-2E3F9A5926D4}" dt="2024-04-15T17:20:57.407" v="156" actId="1076"/>
          <ac:grpSpMkLst>
            <pc:docMk/>
            <pc:sldMk cId="0" sldId="293"/>
            <ac:grpSpMk id="249" creationId="{00000000-0000-0000-0000-000000000000}"/>
          </ac:grpSpMkLst>
        </pc:grpChg>
        <pc:grpChg chg="mod">
          <ac:chgData name="Katherine Brown" userId="S::kab84@cam.ac.uk::b4bf55ff-e57a-47e4-af17-90cec002bdcc" providerId="AD" clId="Web-{460CD56C-1930-C44A-8E53-2E3F9A5926D4}" dt="2024-04-15T17:20:57.438" v="157" actId="1076"/>
          <ac:grpSpMkLst>
            <pc:docMk/>
            <pc:sldMk cId="0" sldId="293"/>
            <ac:grpSpMk id="257" creationId="{00000000-0000-0000-0000-000000000000}"/>
          </ac:grpSpMkLst>
        </pc:grpChg>
      </pc:sldChg>
      <pc:sldChg chg="addSp modSp">
        <pc:chgData name="Katherine Brown" userId="S::kab84@cam.ac.uk::b4bf55ff-e57a-47e4-af17-90cec002bdcc" providerId="AD" clId="Web-{460CD56C-1930-C44A-8E53-2E3F9A5926D4}" dt="2024-04-15T17:21:10.845" v="161" actId="20577"/>
        <pc:sldMkLst>
          <pc:docMk/>
          <pc:sldMk cId="0" sldId="294"/>
        </pc:sldMkLst>
        <pc:spChg chg="add">
          <ac:chgData name="Katherine Brown" userId="S::kab84@cam.ac.uk::b4bf55ff-e57a-47e4-af17-90cec002bdcc" providerId="AD" clId="Web-{460CD56C-1930-C44A-8E53-2E3F9A5926D4}" dt="2024-04-15T17:16:55.101" v="77"/>
          <ac:spMkLst>
            <pc:docMk/>
            <pc:sldMk cId="0" sldId="294"/>
            <ac:spMk id="3" creationId="{0CEEFA71-13EB-0561-4E7B-B1663BBCEF4A}"/>
          </ac:spMkLst>
        </pc:spChg>
        <pc:spChg chg="mod">
          <ac:chgData name="Katherine Brown" userId="S::kab84@cam.ac.uk::b4bf55ff-e57a-47e4-af17-90cec002bdcc" providerId="AD" clId="Web-{460CD56C-1930-C44A-8E53-2E3F9A5926D4}" dt="2024-04-15T17:21:07.860" v="159" actId="20577"/>
          <ac:spMkLst>
            <pc:docMk/>
            <pc:sldMk cId="0" sldId="294"/>
            <ac:spMk id="265" creationId="{00000000-0000-0000-0000-000000000000}"/>
          </ac:spMkLst>
        </pc:spChg>
        <pc:spChg chg="mod">
          <ac:chgData name="Katherine Brown" userId="S::kab84@cam.ac.uk::b4bf55ff-e57a-47e4-af17-90cec002bdcc" providerId="AD" clId="Web-{460CD56C-1930-C44A-8E53-2E3F9A5926D4}" dt="2024-04-15T17:21:10.845" v="161" actId="20577"/>
          <ac:spMkLst>
            <pc:docMk/>
            <pc:sldMk cId="0" sldId="294"/>
            <ac:spMk id="266" creationId="{00000000-0000-0000-0000-000000000000}"/>
          </ac:spMkLst>
        </pc:spChg>
      </pc:sldChg>
      <pc:sldChg chg="addSp modSp">
        <pc:chgData name="Katherine Brown" userId="S::kab84@cam.ac.uk::b4bf55ff-e57a-47e4-af17-90cec002bdcc" providerId="AD" clId="Web-{460CD56C-1930-C44A-8E53-2E3F9A5926D4}" dt="2024-04-15T17:21:27.017" v="165" actId="20577"/>
        <pc:sldMkLst>
          <pc:docMk/>
          <pc:sldMk cId="0" sldId="295"/>
        </pc:sldMkLst>
        <pc:spChg chg="add">
          <ac:chgData name="Katherine Brown" userId="S::kab84@cam.ac.uk::b4bf55ff-e57a-47e4-af17-90cec002bdcc" providerId="AD" clId="Web-{460CD56C-1930-C44A-8E53-2E3F9A5926D4}" dt="2024-04-15T17:16:56.632" v="78"/>
          <ac:spMkLst>
            <pc:docMk/>
            <pc:sldMk cId="0" sldId="295"/>
            <ac:spMk id="3" creationId="{5C621A5C-0C3D-9CB5-55FE-45613C9AA09D}"/>
          </ac:spMkLst>
        </pc:spChg>
        <pc:spChg chg="mod">
          <ac:chgData name="Katherine Brown" userId="S::kab84@cam.ac.uk::b4bf55ff-e57a-47e4-af17-90cec002bdcc" providerId="AD" clId="Web-{460CD56C-1930-C44A-8E53-2E3F9A5926D4}" dt="2024-04-15T17:21:24.345" v="163" actId="20577"/>
          <ac:spMkLst>
            <pc:docMk/>
            <pc:sldMk cId="0" sldId="295"/>
            <ac:spMk id="275" creationId="{00000000-0000-0000-0000-000000000000}"/>
          </ac:spMkLst>
        </pc:spChg>
        <pc:spChg chg="mod">
          <ac:chgData name="Katherine Brown" userId="S::kab84@cam.ac.uk::b4bf55ff-e57a-47e4-af17-90cec002bdcc" providerId="AD" clId="Web-{460CD56C-1930-C44A-8E53-2E3F9A5926D4}" dt="2024-04-15T17:21:27.017" v="165" actId="20577"/>
          <ac:spMkLst>
            <pc:docMk/>
            <pc:sldMk cId="0" sldId="295"/>
            <ac:spMk id="276" creationId="{00000000-0000-0000-0000-000000000000}"/>
          </ac:spMkLst>
        </pc:spChg>
      </pc:sldChg>
      <pc:sldChg chg="addSp modSp">
        <pc:chgData name="Katherine Brown" userId="S::kab84@cam.ac.uk::b4bf55ff-e57a-47e4-af17-90cec002bdcc" providerId="AD" clId="Web-{460CD56C-1930-C44A-8E53-2E3F9A5926D4}" dt="2024-04-15T17:21:58.503" v="170" actId="1076"/>
        <pc:sldMkLst>
          <pc:docMk/>
          <pc:sldMk cId="0" sldId="296"/>
        </pc:sldMkLst>
        <pc:spChg chg="add">
          <ac:chgData name="Katherine Brown" userId="S::kab84@cam.ac.uk::b4bf55ff-e57a-47e4-af17-90cec002bdcc" providerId="AD" clId="Web-{460CD56C-1930-C44A-8E53-2E3F9A5926D4}" dt="2024-04-15T17:16:58.273" v="79"/>
          <ac:spMkLst>
            <pc:docMk/>
            <pc:sldMk cId="0" sldId="296"/>
            <ac:spMk id="3" creationId="{75E352F1-BB9C-C8E5-2ACE-82E8DE7A39F4}"/>
          </ac:spMkLst>
        </pc:spChg>
        <pc:spChg chg="mod">
          <ac:chgData name="Katherine Brown" userId="S::kab84@cam.ac.uk::b4bf55ff-e57a-47e4-af17-90cec002bdcc" providerId="AD" clId="Web-{460CD56C-1930-C44A-8E53-2E3F9A5926D4}" dt="2024-04-15T17:21:50.409" v="168" actId="20577"/>
          <ac:spMkLst>
            <pc:docMk/>
            <pc:sldMk cId="0" sldId="296"/>
            <ac:spMk id="293" creationId="{00000000-0000-0000-0000-000000000000}"/>
          </ac:spMkLst>
        </pc:spChg>
        <pc:spChg chg="mod">
          <ac:chgData name="Katherine Brown" userId="S::kab84@cam.ac.uk::b4bf55ff-e57a-47e4-af17-90cec002bdcc" providerId="AD" clId="Web-{460CD56C-1930-C44A-8E53-2E3F9A5926D4}" dt="2024-04-15T17:21:58.503" v="170" actId="1076"/>
          <ac:spMkLst>
            <pc:docMk/>
            <pc:sldMk cId="0" sldId="296"/>
            <ac:spMk id="294" creationId="{00000000-0000-0000-0000-000000000000}"/>
          </ac:spMkLst>
        </pc:spChg>
      </pc:sldChg>
      <pc:sldChg chg="addSp modSp">
        <pc:chgData name="Katherine Brown" userId="S::kab84@cam.ac.uk::b4bf55ff-e57a-47e4-af17-90cec002bdcc" providerId="AD" clId="Web-{460CD56C-1930-C44A-8E53-2E3F9A5926D4}" dt="2024-04-15T17:22:11.691" v="175" actId="20577"/>
        <pc:sldMkLst>
          <pc:docMk/>
          <pc:sldMk cId="0" sldId="297"/>
        </pc:sldMkLst>
        <pc:spChg chg="add">
          <ac:chgData name="Katherine Brown" userId="S::kab84@cam.ac.uk::b4bf55ff-e57a-47e4-af17-90cec002bdcc" providerId="AD" clId="Web-{460CD56C-1930-C44A-8E53-2E3F9A5926D4}" dt="2024-04-15T17:16:59.148" v="80"/>
          <ac:spMkLst>
            <pc:docMk/>
            <pc:sldMk cId="0" sldId="297"/>
            <ac:spMk id="3" creationId="{C2A2C58A-3B13-E808-1CE7-674C2B78AFCB}"/>
          </ac:spMkLst>
        </pc:spChg>
        <pc:spChg chg="mod">
          <ac:chgData name="Katherine Brown" userId="S::kab84@cam.ac.uk::b4bf55ff-e57a-47e4-af17-90cec002bdcc" providerId="AD" clId="Web-{460CD56C-1930-C44A-8E53-2E3F9A5926D4}" dt="2024-04-15T17:22:07.393" v="172" actId="20577"/>
          <ac:spMkLst>
            <pc:docMk/>
            <pc:sldMk cId="0" sldId="297"/>
            <ac:spMk id="298" creationId="{00000000-0000-0000-0000-000000000000}"/>
          </ac:spMkLst>
        </pc:spChg>
        <pc:spChg chg="mod">
          <ac:chgData name="Katherine Brown" userId="S::kab84@cam.ac.uk::b4bf55ff-e57a-47e4-af17-90cec002bdcc" providerId="AD" clId="Web-{460CD56C-1930-C44A-8E53-2E3F9A5926D4}" dt="2024-04-15T17:22:11.691" v="175" actId="20577"/>
          <ac:spMkLst>
            <pc:docMk/>
            <pc:sldMk cId="0" sldId="297"/>
            <ac:spMk id="299" creationId="{00000000-0000-0000-0000-000000000000}"/>
          </ac:spMkLst>
        </pc:spChg>
      </pc:sldChg>
      <pc:sldChg chg="addSp modSp">
        <pc:chgData name="Katherine Brown" userId="S::kab84@cam.ac.uk::b4bf55ff-e57a-47e4-af17-90cec002bdcc" providerId="AD" clId="Web-{460CD56C-1930-C44A-8E53-2E3F9A5926D4}" dt="2024-04-15T17:22:33.519" v="178" actId="20577"/>
        <pc:sldMkLst>
          <pc:docMk/>
          <pc:sldMk cId="0" sldId="298"/>
        </pc:sldMkLst>
        <pc:spChg chg="add">
          <ac:chgData name="Katherine Brown" userId="S::kab84@cam.ac.uk::b4bf55ff-e57a-47e4-af17-90cec002bdcc" providerId="AD" clId="Web-{460CD56C-1930-C44A-8E53-2E3F9A5926D4}" dt="2024-04-15T17:17:01.351" v="81"/>
          <ac:spMkLst>
            <pc:docMk/>
            <pc:sldMk cId="0" sldId="298"/>
            <ac:spMk id="3" creationId="{51D43555-EB4C-C82A-FBC8-18814E9BA9E5}"/>
          </ac:spMkLst>
        </pc:spChg>
        <pc:spChg chg="mod">
          <ac:chgData name="Katherine Brown" userId="S::kab84@cam.ac.uk::b4bf55ff-e57a-47e4-af17-90cec002bdcc" providerId="AD" clId="Web-{460CD56C-1930-C44A-8E53-2E3F9A5926D4}" dt="2024-04-15T17:22:30.769" v="177" actId="20577"/>
          <ac:spMkLst>
            <pc:docMk/>
            <pc:sldMk cId="0" sldId="298"/>
            <ac:spMk id="305" creationId="{00000000-0000-0000-0000-000000000000}"/>
          </ac:spMkLst>
        </pc:spChg>
        <pc:spChg chg="mod">
          <ac:chgData name="Katherine Brown" userId="S::kab84@cam.ac.uk::b4bf55ff-e57a-47e4-af17-90cec002bdcc" providerId="AD" clId="Web-{460CD56C-1930-C44A-8E53-2E3F9A5926D4}" dt="2024-04-15T17:22:33.519" v="178" actId="20577"/>
          <ac:spMkLst>
            <pc:docMk/>
            <pc:sldMk cId="0" sldId="298"/>
            <ac:spMk id="306" creationId="{00000000-0000-0000-0000-000000000000}"/>
          </ac:spMkLst>
        </pc:spChg>
      </pc:sldChg>
      <pc:sldChg chg="addSp modSp">
        <pc:chgData name="Katherine Brown" userId="S::kab84@cam.ac.uk::b4bf55ff-e57a-47e4-af17-90cec002bdcc" providerId="AD" clId="Web-{460CD56C-1930-C44A-8E53-2E3F9A5926D4}" dt="2024-04-15T17:23:00.895" v="184" actId="20577"/>
        <pc:sldMkLst>
          <pc:docMk/>
          <pc:sldMk cId="0" sldId="299"/>
        </pc:sldMkLst>
        <pc:spChg chg="add">
          <ac:chgData name="Katherine Brown" userId="S::kab84@cam.ac.uk::b4bf55ff-e57a-47e4-af17-90cec002bdcc" providerId="AD" clId="Web-{460CD56C-1930-C44A-8E53-2E3F9A5926D4}" dt="2024-04-15T17:17:02.305" v="82"/>
          <ac:spMkLst>
            <pc:docMk/>
            <pc:sldMk cId="0" sldId="299"/>
            <ac:spMk id="3" creationId="{19B95948-DFE3-01FB-B6DE-1B1E39478D43}"/>
          </ac:spMkLst>
        </pc:spChg>
        <pc:spChg chg="mod">
          <ac:chgData name="Katherine Brown" userId="S::kab84@cam.ac.uk::b4bf55ff-e57a-47e4-af17-90cec002bdcc" providerId="AD" clId="Web-{460CD56C-1930-C44A-8E53-2E3F9A5926D4}" dt="2024-04-15T17:22:43.598" v="180" actId="20577"/>
          <ac:spMkLst>
            <pc:docMk/>
            <pc:sldMk cId="0" sldId="299"/>
            <ac:spMk id="308" creationId="{00000000-0000-0000-0000-000000000000}"/>
          </ac:spMkLst>
        </pc:spChg>
        <pc:spChg chg="mod">
          <ac:chgData name="Katherine Brown" userId="S::kab84@cam.ac.uk::b4bf55ff-e57a-47e4-af17-90cec002bdcc" providerId="AD" clId="Web-{460CD56C-1930-C44A-8E53-2E3F9A5926D4}" dt="2024-04-15T17:23:00.895" v="184" actId="20577"/>
          <ac:spMkLst>
            <pc:docMk/>
            <pc:sldMk cId="0" sldId="299"/>
            <ac:spMk id="309" creationId="{00000000-0000-0000-0000-000000000000}"/>
          </ac:spMkLst>
        </pc:spChg>
      </pc:sldChg>
      <pc:sldChg chg="addSp modSp">
        <pc:chgData name="Katherine Brown" userId="S::kab84@cam.ac.uk::b4bf55ff-e57a-47e4-af17-90cec002bdcc" providerId="AD" clId="Web-{460CD56C-1930-C44A-8E53-2E3F9A5926D4}" dt="2024-04-15T17:22:55.364" v="183" actId="20577"/>
        <pc:sldMkLst>
          <pc:docMk/>
          <pc:sldMk cId="0" sldId="300"/>
        </pc:sldMkLst>
        <pc:spChg chg="add">
          <ac:chgData name="Katherine Brown" userId="S::kab84@cam.ac.uk::b4bf55ff-e57a-47e4-af17-90cec002bdcc" providerId="AD" clId="Web-{460CD56C-1930-C44A-8E53-2E3F9A5926D4}" dt="2024-04-15T17:17:03.695" v="83"/>
          <ac:spMkLst>
            <pc:docMk/>
            <pc:sldMk cId="0" sldId="300"/>
            <ac:spMk id="3" creationId="{29223B7D-77C7-7BF2-AF42-27B1AB2D20CD}"/>
          </ac:spMkLst>
        </pc:spChg>
        <pc:spChg chg="mod">
          <ac:chgData name="Katherine Brown" userId="S::kab84@cam.ac.uk::b4bf55ff-e57a-47e4-af17-90cec002bdcc" providerId="AD" clId="Web-{460CD56C-1930-C44A-8E53-2E3F9A5926D4}" dt="2024-04-15T17:22:50.208" v="182" actId="20577"/>
          <ac:spMkLst>
            <pc:docMk/>
            <pc:sldMk cId="0" sldId="300"/>
            <ac:spMk id="312" creationId="{00000000-0000-0000-0000-000000000000}"/>
          </ac:spMkLst>
        </pc:spChg>
        <pc:spChg chg="mod">
          <ac:chgData name="Katherine Brown" userId="S::kab84@cam.ac.uk::b4bf55ff-e57a-47e4-af17-90cec002bdcc" providerId="AD" clId="Web-{460CD56C-1930-C44A-8E53-2E3F9A5926D4}" dt="2024-04-15T17:22:55.364" v="183" actId="20577"/>
          <ac:spMkLst>
            <pc:docMk/>
            <pc:sldMk cId="0" sldId="300"/>
            <ac:spMk id="313" creationId="{00000000-0000-0000-0000-000000000000}"/>
          </ac:spMkLst>
        </pc:spChg>
      </pc:sldChg>
      <pc:sldChg chg="addSp modSp">
        <pc:chgData name="Katherine Brown" userId="S::kab84@cam.ac.uk::b4bf55ff-e57a-47e4-af17-90cec002bdcc" providerId="AD" clId="Web-{460CD56C-1930-C44A-8E53-2E3F9A5926D4}" dt="2024-04-15T17:23:12.224" v="187" actId="20577"/>
        <pc:sldMkLst>
          <pc:docMk/>
          <pc:sldMk cId="0" sldId="301"/>
        </pc:sldMkLst>
        <pc:spChg chg="add">
          <ac:chgData name="Katherine Brown" userId="S::kab84@cam.ac.uk::b4bf55ff-e57a-47e4-af17-90cec002bdcc" providerId="AD" clId="Web-{460CD56C-1930-C44A-8E53-2E3F9A5926D4}" dt="2024-04-15T17:17:05.195" v="84"/>
          <ac:spMkLst>
            <pc:docMk/>
            <pc:sldMk cId="0" sldId="301"/>
            <ac:spMk id="3" creationId="{7E87E0A4-CA23-E596-9FDB-B3EAA7EBA096}"/>
          </ac:spMkLst>
        </pc:spChg>
        <pc:spChg chg="mod">
          <ac:chgData name="Katherine Brown" userId="S::kab84@cam.ac.uk::b4bf55ff-e57a-47e4-af17-90cec002bdcc" providerId="AD" clId="Web-{460CD56C-1930-C44A-8E53-2E3F9A5926D4}" dt="2024-04-15T17:23:09.443" v="186" actId="20577"/>
          <ac:spMkLst>
            <pc:docMk/>
            <pc:sldMk cId="0" sldId="301"/>
            <ac:spMk id="322" creationId="{00000000-0000-0000-0000-000000000000}"/>
          </ac:spMkLst>
        </pc:spChg>
        <pc:spChg chg="mod">
          <ac:chgData name="Katherine Brown" userId="S::kab84@cam.ac.uk::b4bf55ff-e57a-47e4-af17-90cec002bdcc" providerId="AD" clId="Web-{460CD56C-1930-C44A-8E53-2E3F9A5926D4}" dt="2024-04-15T17:23:12.224" v="187" actId="20577"/>
          <ac:spMkLst>
            <pc:docMk/>
            <pc:sldMk cId="0" sldId="301"/>
            <ac:spMk id="323" creationId="{00000000-0000-0000-0000-000000000000}"/>
          </ac:spMkLst>
        </pc:spChg>
      </pc:sldChg>
      <pc:sldChg chg="addSp modSp">
        <pc:chgData name="Katherine Brown" userId="S::kab84@cam.ac.uk::b4bf55ff-e57a-47e4-af17-90cec002bdcc" providerId="AD" clId="Web-{460CD56C-1930-C44A-8E53-2E3F9A5926D4}" dt="2024-04-15T17:24:10.789" v="199" actId="20577"/>
        <pc:sldMkLst>
          <pc:docMk/>
          <pc:sldMk cId="0" sldId="302"/>
        </pc:sldMkLst>
        <pc:spChg chg="add">
          <ac:chgData name="Katherine Brown" userId="S::kab84@cam.ac.uk::b4bf55ff-e57a-47e4-af17-90cec002bdcc" providerId="AD" clId="Web-{460CD56C-1930-C44A-8E53-2E3F9A5926D4}" dt="2024-04-15T17:17:06.523" v="85"/>
          <ac:spMkLst>
            <pc:docMk/>
            <pc:sldMk cId="0" sldId="302"/>
            <ac:spMk id="3" creationId="{08EDEF31-377A-B914-87F5-80EC09B1486E}"/>
          </ac:spMkLst>
        </pc:spChg>
        <pc:spChg chg="mod">
          <ac:chgData name="Katherine Brown" userId="S::kab84@cam.ac.uk::b4bf55ff-e57a-47e4-af17-90cec002bdcc" providerId="AD" clId="Web-{460CD56C-1930-C44A-8E53-2E3F9A5926D4}" dt="2024-04-15T17:24:04.273" v="196" actId="20577"/>
          <ac:spMkLst>
            <pc:docMk/>
            <pc:sldMk cId="0" sldId="302"/>
            <ac:spMk id="327" creationId="{00000000-0000-0000-0000-000000000000}"/>
          </ac:spMkLst>
        </pc:spChg>
        <pc:spChg chg="mod">
          <ac:chgData name="Katherine Brown" userId="S::kab84@cam.ac.uk::b4bf55ff-e57a-47e4-af17-90cec002bdcc" providerId="AD" clId="Web-{460CD56C-1930-C44A-8E53-2E3F9A5926D4}" dt="2024-04-15T17:24:08.101" v="198" actId="20577"/>
          <ac:spMkLst>
            <pc:docMk/>
            <pc:sldMk cId="0" sldId="302"/>
            <ac:spMk id="328" creationId="{00000000-0000-0000-0000-000000000000}"/>
          </ac:spMkLst>
        </pc:spChg>
        <pc:spChg chg="mod">
          <ac:chgData name="Katherine Brown" userId="S::kab84@cam.ac.uk::b4bf55ff-e57a-47e4-af17-90cec002bdcc" providerId="AD" clId="Web-{460CD56C-1930-C44A-8E53-2E3F9A5926D4}" dt="2024-04-15T17:24:10.789" v="199" actId="20577"/>
          <ac:spMkLst>
            <pc:docMk/>
            <pc:sldMk cId="0" sldId="302"/>
            <ac:spMk id="329" creationId="{00000000-0000-0000-0000-000000000000}"/>
          </ac:spMkLst>
        </pc:spChg>
      </pc:sldChg>
      <pc:sldChg chg="addSp modSp">
        <pc:chgData name="Katherine Brown" userId="S::kab84@cam.ac.uk::b4bf55ff-e57a-47e4-af17-90cec002bdcc" providerId="AD" clId="Web-{460CD56C-1930-C44A-8E53-2E3F9A5926D4}" dt="2024-04-15T17:25:00.150" v="208" actId="20577"/>
        <pc:sldMkLst>
          <pc:docMk/>
          <pc:sldMk cId="0" sldId="303"/>
        </pc:sldMkLst>
        <pc:spChg chg="add">
          <ac:chgData name="Katherine Brown" userId="S::kab84@cam.ac.uk::b4bf55ff-e57a-47e4-af17-90cec002bdcc" providerId="AD" clId="Web-{460CD56C-1930-C44A-8E53-2E3F9A5926D4}" dt="2024-04-15T17:17:15.055" v="86"/>
          <ac:spMkLst>
            <pc:docMk/>
            <pc:sldMk cId="0" sldId="303"/>
            <ac:spMk id="7" creationId="{4140D251-1CBF-BF5E-8835-35B8CB374580}"/>
          </ac:spMkLst>
        </pc:spChg>
        <pc:spChg chg="mod">
          <ac:chgData name="Katherine Brown" userId="S::kab84@cam.ac.uk::b4bf55ff-e57a-47e4-af17-90cec002bdcc" providerId="AD" clId="Web-{460CD56C-1930-C44A-8E53-2E3F9A5926D4}" dt="2024-04-15T17:24:32.867" v="204" actId="14100"/>
          <ac:spMkLst>
            <pc:docMk/>
            <pc:sldMk cId="0" sldId="303"/>
            <ac:spMk id="338" creationId="{00000000-0000-0000-0000-000000000000}"/>
          </ac:spMkLst>
        </pc:spChg>
        <pc:spChg chg="mod">
          <ac:chgData name="Katherine Brown" userId="S::kab84@cam.ac.uk::b4bf55ff-e57a-47e4-af17-90cec002bdcc" providerId="AD" clId="Web-{460CD56C-1930-C44A-8E53-2E3F9A5926D4}" dt="2024-04-15T17:25:00.150" v="208" actId="20577"/>
          <ac:spMkLst>
            <pc:docMk/>
            <pc:sldMk cId="0" sldId="303"/>
            <ac:spMk id="339" creationId="{00000000-0000-0000-0000-000000000000}"/>
          </ac:spMkLst>
        </pc:spChg>
      </pc:sldChg>
      <pc:sldChg chg="addSp modSp">
        <pc:chgData name="Katherine Brown" userId="S::kab84@cam.ac.uk::b4bf55ff-e57a-47e4-af17-90cec002bdcc" providerId="AD" clId="Web-{460CD56C-1930-C44A-8E53-2E3F9A5926D4}" dt="2024-04-15T17:25:05.931" v="209" actId="20577"/>
        <pc:sldMkLst>
          <pc:docMk/>
          <pc:sldMk cId="0" sldId="304"/>
        </pc:sldMkLst>
        <pc:spChg chg="add">
          <ac:chgData name="Katherine Brown" userId="S::kab84@cam.ac.uk::b4bf55ff-e57a-47e4-af17-90cec002bdcc" providerId="AD" clId="Web-{460CD56C-1930-C44A-8E53-2E3F9A5926D4}" dt="2024-04-15T17:17:16.086" v="87"/>
          <ac:spMkLst>
            <pc:docMk/>
            <pc:sldMk cId="0" sldId="304"/>
            <ac:spMk id="6" creationId="{DDF8BC56-3E3F-0539-3D9A-A67EF7DD4D46}"/>
          </ac:spMkLst>
        </pc:spChg>
        <pc:spChg chg="mod">
          <ac:chgData name="Katherine Brown" userId="S::kab84@cam.ac.uk::b4bf55ff-e57a-47e4-af17-90cec002bdcc" providerId="AD" clId="Web-{460CD56C-1930-C44A-8E53-2E3F9A5926D4}" dt="2024-04-15T17:24:37.211" v="205" actId="14100"/>
          <ac:spMkLst>
            <pc:docMk/>
            <pc:sldMk cId="0" sldId="304"/>
            <ac:spMk id="370" creationId="{00000000-0000-0000-0000-000000000000}"/>
          </ac:spMkLst>
        </pc:spChg>
        <pc:spChg chg="mod">
          <ac:chgData name="Katherine Brown" userId="S::kab84@cam.ac.uk::b4bf55ff-e57a-47e4-af17-90cec002bdcc" providerId="AD" clId="Web-{460CD56C-1930-C44A-8E53-2E3F9A5926D4}" dt="2024-04-15T17:25:05.931" v="209" actId="20577"/>
          <ac:spMkLst>
            <pc:docMk/>
            <pc:sldMk cId="0" sldId="304"/>
            <ac:spMk id="371" creationId="{00000000-0000-0000-0000-000000000000}"/>
          </ac:spMkLst>
        </pc:spChg>
      </pc:sldChg>
      <pc:sldChg chg="addSp modSp">
        <pc:chgData name="Katherine Brown" userId="S::kab84@cam.ac.uk::b4bf55ff-e57a-47e4-af17-90cec002bdcc" providerId="AD" clId="Web-{460CD56C-1930-C44A-8E53-2E3F9A5926D4}" dt="2024-04-15T17:25:18.572" v="211" actId="20577"/>
        <pc:sldMkLst>
          <pc:docMk/>
          <pc:sldMk cId="0" sldId="305"/>
        </pc:sldMkLst>
        <pc:spChg chg="add">
          <ac:chgData name="Katherine Brown" userId="S::kab84@cam.ac.uk::b4bf55ff-e57a-47e4-af17-90cec002bdcc" providerId="AD" clId="Web-{460CD56C-1930-C44A-8E53-2E3F9A5926D4}" dt="2024-04-15T17:17:17.836" v="88"/>
          <ac:spMkLst>
            <pc:docMk/>
            <pc:sldMk cId="0" sldId="305"/>
            <ac:spMk id="3" creationId="{D2779306-8EE3-A6A9-CCD3-778DA1090881}"/>
          </ac:spMkLst>
        </pc:spChg>
        <pc:spChg chg="mod">
          <ac:chgData name="Katherine Brown" userId="S::kab84@cam.ac.uk::b4bf55ff-e57a-47e4-af17-90cec002bdcc" providerId="AD" clId="Web-{460CD56C-1930-C44A-8E53-2E3F9A5926D4}" dt="2024-04-15T17:25:13.291" v="210" actId="20577"/>
          <ac:spMkLst>
            <pc:docMk/>
            <pc:sldMk cId="0" sldId="305"/>
            <ac:spMk id="394" creationId="{00000000-0000-0000-0000-000000000000}"/>
          </ac:spMkLst>
        </pc:spChg>
        <pc:spChg chg="mod">
          <ac:chgData name="Katherine Brown" userId="S::kab84@cam.ac.uk::b4bf55ff-e57a-47e4-af17-90cec002bdcc" providerId="AD" clId="Web-{460CD56C-1930-C44A-8E53-2E3F9A5926D4}" dt="2024-04-15T17:25:18.572" v="211" actId="20577"/>
          <ac:spMkLst>
            <pc:docMk/>
            <pc:sldMk cId="0" sldId="305"/>
            <ac:spMk id="396" creationId="{00000000-0000-0000-0000-000000000000}"/>
          </ac:spMkLst>
        </pc:spChg>
      </pc:sldChg>
      <pc:sldChg chg="addSp modSp">
        <pc:chgData name="Katherine Brown" userId="S::kab84@cam.ac.uk::b4bf55ff-e57a-47e4-af17-90cec002bdcc" providerId="AD" clId="Web-{460CD56C-1930-C44A-8E53-2E3F9A5926D4}" dt="2024-04-15T17:25:36.854" v="215" actId="20577"/>
        <pc:sldMkLst>
          <pc:docMk/>
          <pc:sldMk cId="0" sldId="306"/>
        </pc:sldMkLst>
        <pc:spChg chg="add">
          <ac:chgData name="Katherine Brown" userId="S::kab84@cam.ac.uk::b4bf55ff-e57a-47e4-af17-90cec002bdcc" providerId="AD" clId="Web-{460CD56C-1930-C44A-8E53-2E3F9A5926D4}" dt="2024-04-15T17:17:19.352" v="89"/>
          <ac:spMkLst>
            <pc:docMk/>
            <pc:sldMk cId="0" sldId="306"/>
            <ac:spMk id="3" creationId="{662F3763-2C34-196A-278B-C0AC8C6D6EC6}"/>
          </ac:spMkLst>
        </pc:spChg>
        <pc:spChg chg="mod">
          <ac:chgData name="Katherine Brown" userId="S::kab84@cam.ac.uk::b4bf55ff-e57a-47e4-af17-90cec002bdcc" providerId="AD" clId="Web-{460CD56C-1930-C44A-8E53-2E3F9A5926D4}" dt="2024-04-15T17:25:30.963" v="213" actId="20577"/>
          <ac:spMkLst>
            <pc:docMk/>
            <pc:sldMk cId="0" sldId="306"/>
            <ac:spMk id="398" creationId="{00000000-0000-0000-0000-000000000000}"/>
          </ac:spMkLst>
        </pc:spChg>
        <pc:spChg chg="mod">
          <ac:chgData name="Katherine Brown" userId="S::kab84@cam.ac.uk::b4bf55ff-e57a-47e4-af17-90cec002bdcc" providerId="AD" clId="Web-{460CD56C-1930-C44A-8E53-2E3F9A5926D4}" dt="2024-04-15T17:25:36.854" v="215" actId="20577"/>
          <ac:spMkLst>
            <pc:docMk/>
            <pc:sldMk cId="0" sldId="306"/>
            <ac:spMk id="399" creationId="{00000000-0000-0000-0000-000000000000}"/>
          </ac:spMkLst>
        </pc:spChg>
        <pc:spChg chg="mod">
          <ac:chgData name="Katherine Brown" userId="S::kab84@cam.ac.uk::b4bf55ff-e57a-47e4-af17-90cec002bdcc" providerId="AD" clId="Web-{460CD56C-1930-C44A-8E53-2E3F9A5926D4}" dt="2024-04-15T17:25:33.432" v="214" actId="20577"/>
          <ac:spMkLst>
            <pc:docMk/>
            <pc:sldMk cId="0" sldId="306"/>
            <ac:spMk id="401" creationId="{00000000-0000-0000-0000-000000000000}"/>
          </ac:spMkLst>
        </pc:spChg>
      </pc:sldChg>
      <pc:sldChg chg="addSp modSp">
        <pc:chgData name="Katherine Brown" userId="S::kab84@cam.ac.uk::b4bf55ff-e57a-47e4-af17-90cec002bdcc" providerId="AD" clId="Web-{460CD56C-1930-C44A-8E53-2E3F9A5926D4}" dt="2024-04-15T17:25:47.448" v="217" actId="20577"/>
        <pc:sldMkLst>
          <pc:docMk/>
          <pc:sldMk cId="0" sldId="307"/>
        </pc:sldMkLst>
        <pc:spChg chg="add">
          <ac:chgData name="Katherine Brown" userId="S::kab84@cam.ac.uk::b4bf55ff-e57a-47e4-af17-90cec002bdcc" providerId="AD" clId="Web-{460CD56C-1930-C44A-8E53-2E3F9A5926D4}" dt="2024-04-15T17:17:20.555" v="90"/>
          <ac:spMkLst>
            <pc:docMk/>
            <pc:sldMk cId="0" sldId="307"/>
            <ac:spMk id="3" creationId="{3E9A6EED-04D8-3013-3954-CAB88DA9ECDD}"/>
          </ac:spMkLst>
        </pc:spChg>
        <pc:spChg chg="mod">
          <ac:chgData name="Katherine Brown" userId="S::kab84@cam.ac.uk::b4bf55ff-e57a-47e4-af17-90cec002bdcc" providerId="AD" clId="Web-{460CD56C-1930-C44A-8E53-2E3F9A5926D4}" dt="2024-04-15T17:25:47.448" v="217" actId="20577"/>
          <ac:spMkLst>
            <pc:docMk/>
            <pc:sldMk cId="0" sldId="307"/>
            <ac:spMk id="402" creationId="{00000000-0000-0000-0000-000000000000}"/>
          </ac:spMkLst>
        </pc:spChg>
        <pc:spChg chg="mod">
          <ac:chgData name="Katherine Brown" userId="S::kab84@cam.ac.uk::b4bf55ff-e57a-47e4-af17-90cec002bdcc" providerId="AD" clId="Web-{460CD56C-1930-C44A-8E53-2E3F9A5926D4}" dt="2024-04-15T17:25:43.761" v="216" actId="20577"/>
          <ac:spMkLst>
            <pc:docMk/>
            <pc:sldMk cId="0" sldId="307"/>
            <ac:spMk id="403" creationId="{00000000-0000-0000-0000-000000000000}"/>
          </ac:spMkLst>
        </pc:spChg>
      </pc:sldChg>
      <pc:sldChg chg="addSp modSp del">
        <pc:chgData name="Katherine Brown" userId="S::kab84@cam.ac.uk::b4bf55ff-e57a-47e4-af17-90cec002bdcc" providerId="AD" clId="Web-{460CD56C-1930-C44A-8E53-2E3F9A5926D4}" dt="2024-04-15T17:27:07.014" v="240"/>
        <pc:sldMkLst>
          <pc:docMk/>
          <pc:sldMk cId="0" sldId="308"/>
        </pc:sldMkLst>
        <pc:spChg chg="add">
          <ac:chgData name="Katherine Brown" userId="S::kab84@cam.ac.uk::b4bf55ff-e57a-47e4-af17-90cec002bdcc" providerId="AD" clId="Web-{460CD56C-1930-C44A-8E53-2E3F9A5926D4}" dt="2024-04-15T17:17:21.711" v="91"/>
          <ac:spMkLst>
            <pc:docMk/>
            <pc:sldMk cId="0" sldId="308"/>
            <ac:spMk id="3" creationId="{7501E135-C322-FED2-4916-281D8B6E80E1}"/>
          </ac:spMkLst>
        </pc:spChg>
        <pc:spChg chg="mod">
          <ac:chgData name="Katherine Brown" userId="S::kab84@cam.ac.uk::b4bf55ff-e57a-47e4-af17-90cec002bdcc" providerId="AD" clId="Web-{460CD56C-1930-C44A-8E53-2E3F9A5926D4}" dt="2024-04-15T17:26:25.231" v="232" actId="20577"/>
          <ac:spMkLst>
            <pc:docMk/>
            <pc:sldMk cId="0" sldId="308"/>
            <ac:spMk id="404" creationId="{00000000-0000-0000-0000-000000000000}"/>
          </ac:spMkLst>
        </pc:spChg>
        <pc:spChg chg="mod">
          <ac:chgData name="Katherine Brown" userId="S::kab84@cam.ac.uk::b4bf55ff-e57a-47e4-af17-90cec002bdcc" providerId="AD" clId="Web-{460CD56C-1930-C44A-8E53-2E3F9A5926D4}" dt="2024-04-15T17:26:22.746" v="228" actId="20577"/>
          <ac:spMkLst>
            <pc:docMk/>
            <pc:sldMk cId="0" sldId="308"/>
            <ac:spMk id="405" creationId="{00000000-0000-0000-0000-000000000000}"/>
          </ac:spMkLst>
        </pc:spChg>
      </pc:sldChg>
      <pc:sldChg chg="addSp modSp ord">
        <pc:chgData name="Katherine Brown" userId="S::kab84@cam.ac.uk::b4bf55ff-e57a-47e4-af17-90cec002bdcc" providerId="AD" clId="Web-{460CD56C-1930-C44A-8E53-2E3F9A5926D4}" dt="2024-04-15T17:49:34.546" v="694" actId="20577"/>
        <pc:sldMkLst>
          <pc:docMk/>
          <pc:sldMk cId="0" sldId="309"/>
        </pc:sldMkLst>
        <pc:spChg chg="add">
          <ac:chgData name="Katherine Brown" userId="S::kab84@cam.ac.uk::b4bf55ff-e57a-47e4-af17-90cec002bdcc" providerId="AD" clId="Web-{460CD56C-1930-C44A-8E53-2E3F9A5926D4}" dt="2024-04-15T17:17:22.508" v="92"/>
          <ac:spMkLst>
            <pc:docMk/>
            <pc:sldMk cId="0" sldId="309"/>
            <ac:spMk id="4" creationId="{EEB3633A-6A90-BC34-4A04-BD56B11C539E}"/>
          </ac:spMkLst>
        </pc:spChg>
        <pc:spChg chg="mod">
          <ac:chgData name="Katherine Brown" userId="S::kab84@cam.ac.uk::b4bf55ff-e57a-47e4-af17-90cec002bdcc" providerId="AD" clId="Web-{460CD56C-1930-C44A-8E53-2E3F9A5926D4}" dt="2024-04-15T17:49:31.140" v="692" actId="20577"/>
          <ac:spMkLst>
            <pc:docMk/>
            <pc:sldMk cId="0" sldId="309"/>
            <ac:spMk id="406" creationId="{00000000-0000-0000-0000-000000000000}"/>
          </ac:spMkLst>
        </pc:spChg>
        <pc:spChg chg="mod">
          <ac:chgData name="Katherine Brown" userId="S::kab84@cam.ac.uk::b4bf55ff-e57a-47e4-af17-90cec002bdcc" providerId="AD" clId="Web-{460CD56C-1930-C44A-8E53-2E3F9A5926D4}" dt="2024-04-15T17:49:34.546" v="694" actId="20577"/>
          <ac:spMkLst>
            <pc:docMk/>
            <pc:sldMk cId="0" sldId="309"/>
            <ac:spMk id="407" creationId="{00000000-0000-0000-0000-000000000000}"/>
          </ac:spMkLst>
        </pc:spChg>
      </pc:sldChg>
      <pc:sldChg chg="addSp modSp ord">
        <pc:chgData name="Katherine Brown" userId="S::kab84@cam.ac.uk::b4bf55ff-e57a-47e4-af17-90cec002bdcc" providerId="AD" clId="Web-{460CD56C-1930-C44A-8E53-2E3F9A5926D4}" dt="2024-04-15T17:58:52.222" v="1025" actId="20577"/>
        <pc:sldMkLst>
          <pc:docMk/>
          <pc:sldMk cId="0" sldId="318"/>
        </pc:sldMkLst>
        <pc:spChg chg="add">
          <ac:chgData name="Katherine Brown" userId="S::kab84@cam.ac.uk::b4bf55ff-e57a-47e4-af17-90cec002bdcc" providerId="AD" clId="Web-{460CD56C-1930-C44A-8E53-2E3F9A5926D4}" dt="2024-04-15T17:17:33.524" v="98"/>
          <ac:spMkLst>
            <pc:docMk/>
            <pc:sldMk cId="0" sldId="318"/>
            <ac:spMk id="3" creationId="{DF2D4E75-444B-89EF-7D4B-9DA3343EE30A}"/>
          </ac:spMkLst>
        </pc:spChg>
        <pc:spChg chg="mod">
          <ac:chgData name="Katherine Brown" userId="S::kab84@cam.ac.uk::b4bf55ff-e57a-47e4-af17-90cec002bdcc" providerId="AD" clId="Web-{460CD56C-1930-C44A-8E53-2E3F9A5926D4}" dt="2024-04-15T17:58:52.222" v="1025" actId="20577"/>
          <ac:spMkLst>
            <pc:docMk/>
            <pc:sldMk cId="0" sldId="318"/>
            <ac:spMk id="477" creationId="{00000000-0000-0000-0000-000000000000}"/>
          </ac:spMkLst>
        </pc:spChg>
        <pc:spChg chg="mod">
          <ac:chgData name="Katherine Brown" userId="S::kab84@cam.ac.uk::b4bf55ff-e57a-47e4-af17-90cec002bdcc" providerId="AD" clId="Web-{460CD56C-1930-C44A-8E53-2E3F9A5926D4}" dt="2024-04-15T17:58:48.550" v="1023" actId="20577"/>
          <ac:spMkLst>
            <pc:docMk/>
            <pc:sldMk cId="0" sldId="318"/>
            <ac:spMk id="479" creationId="{00000000-0000-0000-0000-000000000000}"/>
          </ac:spMkLst>
        </pc:spChg>
      </pc:sldChg>
      <pc:sldChg chg="addSp modSp">
        <pc:chgData name="Katherine Brown" userId="S::kab84@cam.ac.uk::b4bf55ff-e57a-47e4-af17-90cec002bdcc" providerId="AD" clId="Web-{460CD56C-1930-C44A-8E53-2E3F9A5926D4}" dt="2024-04-15T17:27:58.484" v="281" actId="20577"/>
        <pc:sldMkLst>
          <pc:docMk/>
          <pc:sldMk cId="0" sldId="319"/>
        </pc:sldMkLst>
        <pc:spChg chg="mod">
          <ac:chgData name="Katherine Brown" userId="S::kab84@cam.ac.uk::b4bf55ff-e57a-47e4-af17-90cec002bdcc" providerId="AD" clId="Web-{460CD56C-1930-C44A-8E53-2E3F9A5926D4}" dt="2024-04-15T17:27:58.484" v="281" actId="20577"/>
          <ac:spMkLst>
            <pc:docMk/>
            <pc:sldMk cId="0" sldId="319"/>
            <ac:spMk id="3" creationId="{7518D32B-CEB0-C39C-3AD0-66EF17D739FB}"/>
          </ac:spMkLst>
        </pc:spChg>
        <pc:spChg chg="add">
          <ac:chgData name="Katherine Brown" userId="S::kab84@cam.ac.uk::b4bf55ff-e57a-47e4-af17-90cec002bdcc" providerId="AD" clId="Web-{460CD56C-1930-C44A-8E53-2E3F9A5926D4}" dt="2024-04-15T17:17:35.790" v="99"/>
          <ac:spMkLst>
            <pc:docMk/>
            <pc:sldMk cId="0" sldId="319"/>
            <ac:spMk id="6" creationId="{DFC9894B-E2D7-7E81-2C05-7E9E1096628D}"/>
          </ac:spMkLst>
        </pc:spChg>
        <pc:spChg chg="mod">
          <ac:chgData name="Katherine Brown" userId="S::kab84@cam.ac.uk::b4bf55ff-e57a-47e4-af17-90cec002bdcc" providerId="AD" clId="Web-{460CD56C-1930-C44A-8E53-2E3F9A5926D4}" dt="2024-04-15T17:27:52.593" v="278" actId="20577"/>
          <ac:spMkLst>
            <pc:docMk/>
            <pc:sldMk cId="0" sldId="319"/>
            <ac:spMk id="480" creationId="{00000000-0000-0000-0000-000000000000}"/>
          </ac:spMkLst>
        </pc:spChg>
        <pc:spChg chg="mod">
          <ac:chgData name="Katherine Brown" userId="S::kab84@cam.ac.uk::b4bf55ff-e57a-47e4-af17-90cec002bdcc" providerId="AD" clId="Web-{460CD56C-1930-C44A-8E53-2E3F9A5926D4}" dt="2024-04-15T17:27:55.750" v="279" actId="20577"/>
          <ac:spMkLst>
            <pc:docMk/>
            <pc:sldMk cId="0" sldId="319"/>
            <ac:spMk id="481" creationId="{00000000-0000-0000-0000-000000000000}"/>
          </ac:spMkLst>
        </pc:spChg>
      </pc:sldChg>
      <pc:sldChg chg="addSp modSp">
        <pc:chgData name="Katherine Brown" userId="S::kab84@cam.ac.uk::b4bf55ff-e57a-47e4-af17-90cec002bdcc" providerId="AD" clId="Web-{460CD56C-1930-C44A-8E53-2E3F9A5926D4}" dt="2024-04-15T17:59:12.129" v="1031" actId="20577"/>
        <pc:sldMkLst>
          <pc:docMk/>
          <pc:sldMk cId="0" sldId="321"/>
        </pc:sldMkLst>
        <pc:spChg chg="add">
          <ac:chgData name="Katherine Brown" userId="S::kab84@cam.ac.uk::b4bf55ff-e57a-47e4-af17-90cec002bdcc" providerId="AD" clId="Web-{460CD56C-1930-C44A-8E53-2E3F9A5926D4}" dt="2024-04-15T17:18:13.838" v="118"/>
          <ac:spMkLst>
            <pc:docMk/>
            <pc:sldMk cId="0" sldId="321"/>
            <ac:spMk id="4" creationId="{59F58663-990E-7F49-DF15-37E75266C31B}"/>
          </ac:spMkLst>
        </pc:spChg>
        <pc:spChg chg="mod">
          <ac:chgData name="Katherine Brown" userId="S::kab84@cam.ac.uk::b4bf55ff-e57a-47e4-af17-90cec002bdcc" providerId="AD" clId="Web-{460CD56C-1930-C44A-8E53-2E3F9A5926D4}" dt="2024-04-15T17:59:12.129" v="1031" actId="20577"/>
          <ac:spMkLst>
            <pc:docMk/>
            <pc:sldMk cId="0" sldId="321"/>
            <ac:spMk id="529" creationId="{00000000-0000-0000-0000-000000000000}"/>
          </ac:spMkLst>
        </pc:spChg>
      </pc:sldChg>
      <pc:sldChg chg="addSp modSp">
        <pc:chgData name="Katherine Brown" userId="S::kab84@cam.ac.uk::b4bf55ff-e57a-47e4-af17-90cec002bdcc" providerId="AD" clId="Web-{460CD56C-1930-C44A-8E53-2E3F9A5926D4}" dt="2024-04-15T18:02:32.324" v="1089" actId="20577"/>
        <pc:sldMkLst>
          <pc:docMk/>
          <pc:sldMk cId="0" sldId="322"/>
        </pc:sldMkLst>
        <pc:spChg chg="add">
          <ac:chgData name="Katherine Brown" userId="S::kab84@cam.ac.uk::b4bf55ff-e57a-47e4-af17-90cec002bdcc" providerId="AD" clId="Web-{460CD56C-1930-C44A-8E53-2E3F9A5926D4}" dt="2024-04-15T17:18:19.557" v="121"/>
          <ac:spMkLst>
            <pc:docMk/>
            <pc:sldMk cId="0" sldId="322"/>
            <ac:spMk id="5" creationId="{6AE2CE75-6B1B-9104-8FDA-4B80EE705D9C}"/>
          </ac:spMkLst>
        </pc:spChg>
        <pc:spChg chg="mod">
          <ac:chgData name="Katherine Brown" userId="S::kab84@cam.ac.uk::b4bf55ff-e57a-47e4-af17-90cec002bdcc" providerId="AD" clId="Web-{460CD56C-1930-C44A-8E53-2E3F9A5926D4}" dt="2024-04-15T18:02:32.324" v="1089" actId="20577"/>
          <ac:spMkLst>
            <pc:docMk/>
            <pc:sldMk cId="0" sldId="322"/>
            <ac:spMk id="530" creationId="{00000000-0000-0000-0000-000000000000}"/>
          </ac:spMkLst>
        </pc:spChg>
        <pc:spChg chg="mod">
          <ac:chgData name="Katherine Brown" userId="S::kab84@cam.ac.uk::b4bf55ff-e57a-47e4-af17-90cec002bdcc" providerId="AD" clId="Web-{460CD56C-1930-C44A-8E53-2E3F9A5926D4}" dt="2024-04-15T18:00:21.944" v="1039" actId="20577"/>
          <ac:spMkLst>
            <pc:docMk/>
            <pc:sldMk cId="0" sldId="322"/>
            <ac:spMk id="531" creationId="{00000000-0000-0000-0000-000000000000}"/>
          </ac:spMkLst>
        </pc:spChg>
      </pc:sldChg>
      <pc:sldChg chg="addSp modSp ord">
        <pc:chgData name="Katherine Brown" userId="S::kab84@cam.ac.uk::b4bf55ff-e57a-47e4-af17-90cec002bdcc" providerId="AD" clId="Web-{460CD56C-1930-C44A-8E53-2E3F9A5926D4}" dt="2024-04-15T17:56:00.107" v="997" actId="1076"/>
        <pc:sldMkLst>
          <pc:docMk/>
          <pc:sldMk cId="3595564130" sldId="324"/>
        </pc:sldMkLst>
        <pc:spChg chg="add">
          <ac:chgData name="Katherine Brown" userId="S::kab84@cam.ac.uk::b4bf55ff-e57a-47e4-af17-90cec002bdcc" providerId="AD" clId="Web-{460CD56C-1930-C44A-8E53-2E3F9A5926D4}" dt="2024-04-15T17:17:23.821" v="93"/>
          <ac:spMkLst>
            <pc:docMk/>
            <pc:sldMk cId="3595564130" sldId="324"/>
            <ac:spMk id="3" creationId="{183E489A-32BB-5CF9-1962-5C0DE042E512}"/>
          </ac:spMkLst>
        </pc:spChg>
        <pc:spChg chg="mod">
          <ac:chgData name="Katherine Brown" userId="S::kab84@cam.ac.uk::b4bf55ff-e57a-47e4-af17-90cec002bdcc" providerId="AD" clId="Web-{460CD56C-1930-C44A-8E53-2E3F9A5926D4}" dt="2024-04-15T17:56:00.107" v="997" actId="1076"/>
          <ac:spMkLst>
            <pc:docMk/>
            <pc:sldMk cId="3595564130" sldId="324"/>
            <ac:spMk id="406" creationId="{00000000-0000-0000-0000-000000000000}"/>
          </ac:spMkLst>
        </pc:spChg>
        <pc:spChg chg="mod">
          <ac:chgData name="Katherine Brown" userId="S::kab84@cam.ac.uk::b4bf55ff-e57a-47e4-af17-90cec002bdcc" providerId="AD" clId="Web-{460CD56C-1930-C44A-8E53-2E3F9A5926D4}" dt="2024-04-15T17:55:27.777" v="990" actId="20577"/>
          <ac:spMkLst>
            <pc:docMk/>
            <pc:sldMk cId="3595564130" sldId="324"/>
            <ac:spMk id="407" creationId="{00000000-0000-0000-0000-000000000000}"/>
          </ac:spMkLst>
        </pc:spChg>
      </pc:sldChg>
      <pc:sldChg chg="addSp modSp ord">
        <pc:chgData name="Katherine Brown" userId="S::kab84@cam.ac.uk::b4bf55ff-e57a-47e4-af17-90cec002bdcc" providerId="AD" clId="Web-{460CD56C-1930-C44A-8E53-2E3F9A5926D4}" dt="2024-04-15T17:56:03.232" v="998" actId="1076"/>
        <pc:sldMkLst>
          <pc:docMk/>
          <pc:sldMk cId="1198410102" sldId="325"/>
        </pc:sldMkLst>
        <pc:spChg chg="add">
          <ac:chgData name="Katherine Brown" userId="S::kab84@cam.ac.uk::b4bf55ff-e57a-47e4-af17-90cec002bdcc" providerId="AD" clId="Web-{460CD56C-1930-C44A-8E53-2E3F9A5926D4}" dt="2024-04-15T17:17:25.883" v="94"/>
          <ac:spMkLst>
            <pc:docMk/>
            <pc:sldMk cId="1198410102" sldId="325"/>
            <ac:spMk id="3" creationId="{477737E8-733F-5418-98A5-63E98EE29F0B}"/>
          </ac:spMkLst>
        </pc:spChg>
        <pc:spChg chg="mod">
          <ac:chgData name="Katherine Brown" userId="S::kab84@cam.ac.uk::b4bf55ff-e57a-47e4-af17-90cec002bdcc" providerId="AD" clId="Web-{460CD56C-1930-C44A-8E53-2E3F9A5926D4}" dt="2024-04-15T17:55:37.637" v="993" actId="20577"/>
          <ac:spMkLst>
            <pc:docMk/>
            <pc:sldMk cId="1198410102" sldId="325"/>
            <ac:spMk id="5" creationId="{5D7C43C6-8A1A-3550-E2C5-6EB9E52B92B5}"/>
          </ac:spMkLst>
        </pc:spChg>
        <pc:spChg chg="mod">
          <ac:chgData name="Katherine Brown" userId="S::kab84@cam.ac.uk::b4bf55ff-e57a-47e4-af17-90cec002bdcc" providerId="AD" clId="Web-{460CD56C-1930-C44A-8E53-2E3F9A5926D4}" dt="2024-04-15T17:56:03.232" v="998" actId="1076"/>
          <ac:spMkLst>
            <pc:docMk/>
            <pc:sldMk cId="1198410102" sldId="325"/>
            <ac:spMk id="7" creationId="{42651762-D456-DEDB-C881-CD6FCD03AAC9}"/>
          </ac:spMkLst>
        </pc:spChg>
      </pc:sldChg>
      <pc:sldChg chg="addSp modSp ord">
        <pc:chgData name="Katherine Brown" userId="S::kab84@cam.ac.uk::b4bf55ff-e57a-47e4-af17-90cec002bdcc" providerId="AD" clId="Web-{460CD56C-1930-C44A-8E53-2E3F9A5926D4}" dt="2024-04-15T17:57:35.922" v="1017" actId="1076"/>
        <pc:sldMkLst>
          <pc:docMk/>
          <pc:sldMk cId="3160464747" sldId="326"/>
        </pc:sldMkLst>
        <pc:spChg chg="add">
          <ac:chgData name="Katherine Brown" userId="S::kab84@cam.ac.uk::b4bf55ff-e57a-47e4-af17-90cec002bdcc" providerId="AD" clId="Web-{460CD56C-1930-C44A-8E53-2E3F9A5926D4}" dt="2024-04-15T17:17:27.743" v="95"/>
          <ac:spMkLst>
            <pc:docMk/>
            <pc:sldMk cId="3160464747" sldId="326"/>
            <ac:spMk id="3" creationId="{D14A9824-3ED0-47C9-69F1-169ED23D8611}"/>
          </ac:spMkLst>
        </pc:spChg>
        <pc:spChg chg="mod">
          <ac:chgData name="Katherine Brown" userId="S::kab84@cam.ac.uk::b4bf55ff-e57a-47e4-af17-90cec002bdcc" providerId="AD" clId="Web-{460CD56C-1930-C44A-8E53-2E3F9A5926D4}" dt="2024-04-15T17:57:35.922" v="1017" actId="1076"/>
          <ac:spMkLst>
            <pc:docMk/>
            <pc:sldMk cId="3160464747" sldId="326"/>
            <ac:spMk id="4" creationId="{1E8DAE48-5385-B7B1-2D60-468935C6BFD9}"/>
          </ac:spMkLst>
        </pc:spChg>
        <pc:spChg chg="mod">
          <ac:chgData name="Katherine Brown" userId="S::kab84@cam.ac.uk::b4bf55ff-e57a-47e4-af17-90cec002bdcc" providerId="AD" clId="Web-{460CD56C-1930-C44A-8E53-2E3F9A5926D4}" dt="2024-04-15T17:56:18.607" v="1003" actId="20577"/>
          <ac:spMkLst>
            <pc:docMk/>
            <pc:sldMk cId="3160464747" sldId="326"/>
            <ac:spMk id="5" creationId="{5D7C43C6-8A1A-3550-E2C5-6EB9E52B92B5}"/>
          </ac:spMkLst>
        </pc:spChg>
        <pc:spChg chg="mod">
          <ac:chgData name="Katherine Brown" userId="S::kab84@cam.ac.uk::b4bf55ff-e57a-47e4-af17-90cec002bdcc" providerId="AD" clId="Web-{460CD56C-1930-C44A-8E53-2E3F9A5926D4}" dt="2024-04-15T17:56:26.873" v="1004" actId="1076"/>
          <ac:spMkLst>
            <pc:docMk/>
            <pc:sldMk cId="3160464747" sldId="326"/>
            <ac:spMk id="8" creationId="{F3A66521-23A8-AE93-079B-E5682707846A}"/>
          </ac:spMkLst>
        </pc:spChg>
        <pc:spChg chg="mod">
          <ac:chgData name="Katherine Brown" userId="S::kab84@cam.ac.uk::b4bf55ff-e57a-47e4-af17-90cec002bdcc" providerId="AD" clId="Web-{460CD56C-1930-C44A-8E53-2E3F9A5926D4}" dt="2024-04-15T17:57:24.688" v="1015" actId="1076"/>
          <ac:spMkLst>
            <pc:docMk/>
            <pc:sldMk cId="3160464747" sldId="326"/>
            <ac:spMk id="10" creationId="{716859EE-72A3-B725-6D55-6FFC6CB9B3E9}"/>
          </ac:spMkLst>
        </pc:spChg>
      </pc:sldChg>
      <pc:sldChg chg="addSp modSp ord">
        <pc:chgData name="Katherine Brown" userId="S::kab84@cam.ac.uk::b4bf55ff-e57a-47e4-af17-90cec002bdcc" providerId="AD" clId="Web-{460CD56C-1930-C44A-8E53-2E3F9A5926D4}" dt="2024-04-15T17:58:29.659" v="1020" actId="20577"/>
        <pc:sldMkLst>
          <pc:docMk/>
          <pc:sldMk cId="924498041" sldId="327"/>
        </pc:sldMkLst>
        <pc:spChg chg="add">
          <ac:chgData name="Katherine Brown" userId="S::kab84@cam.ac.uk::b4bf55ff-e57a-47e4-af17-90cec002bdcc" providerId="AD" clId="Web-{460CD56C-1930-C44A-8E53-2E3F9A5926D4}" dt="2024-04-15T17:17:29.680" v="96"/>
          <ac:spMkLst>
            <pc:docMk/>
            <pc:sldMk cId="924498041" sldId="327"/>
            <ac:spMk id="3" creationId="{A328138E-42B1-4682-9878-6E57CAEBDED2}"/>
          </ac:spMkLst>
        </pc:spChg>
        <pc:spChg chg="mod">
          <ac:chgData name="Katherine Brown" userId="S::kab84@cam.ac.uk::b4bf55ff-e57a-47e4-af17-90cec002bdcc" providerId="AD" clId="Web-{460CD56C-1930-C44A-8E53-2E3F9A5926D4}" dt="2024-04-15T17:58:29.659" v="1020" actId="20577"/>
          <ac:spMkLst>
            <pc:docMk/>
            <pc:sldMk cId="924498041" sldId="327"/>
            <ac:spMk id="5" creationId="{5D7C43C6-8A1A-3550-E2C5-6EB9E52B92B5}"/>
          </ac:spMkLst>
        </pc:spChg>
        <pc:spChg chg="mod">
          <ac:chgData name="Katherine Brown" userId="S::kab84@cam.ac.uk::b4bf55ff-e57a-47e4-af17-90cec002bdcc" providerId="AD" clId="Web-{460CD56C-1930-C44A-8E53-2E3F9A5926D4}" dt="2024-04-15T17:57:13.062" v="1014" actId="1076"/>
          <ac:spMkLst>
            <pc:docMk/>
            <pc:sldMk cId="924498041" sldId="327"/>
            <ac:spMk id="8" creationId="{F3A66521-23A8-AE93-079B-E5682707846A}"/>
          </ac:spMkLst>
        </pc:spChg>
      </pc:sldChg>
      <pc:sldChg chg="addSp modSp ord">
        <pc:chgData name="Katherine Brown" userId="S::kab84@cam.ac.uk::b4bf55ff-e57a-47e4-af17-90cec002bdcc" providerId="AD" clId="Web-{460CD56C-1930-C44A-8E53-2E3F9A5926D4}" dt="2024-04-15T17:58:36.284" v="1021" actId="1076"/>
        <pc:sldMkLst>
          <pc:docMk/>
          <pc:sldMk cId="3407419979" sldId="328"/>
        </pc:sldMkLst>
        <pc:spChg chg="add">
          <ac:chgData name="Katherine Brown" userId="S::kab84@cam.ac.uk::b4bf55ff-e57a-47e4-af17-90cec002bdcc" providerId="AD" clId="Web-{460CD56C-1930-C44A-8E53-2E3F9A5926D4}" dt="2024-04-15T17:17:32.274" v="97"/>
          <ac:spMkLst>
            <pc:docMk/>
            <pc:sldMk cId="3407419979" sldId="328"/>
            <ac:spMk id="3" creationId="{CBFEB057-A0C6-FCF8-B992-4E14965C9E00}"/>
          </ac:spMkLst>
        </pc:spChg>
        <pc:spChg chg="mod">
          <ac:chgData name="Katherine Brown" userId="S::kab84@cam.ac.uk::b4bf55ff-e57a-47e4-af17-90cec002bdcc" providerId="AD" clId="Web-{460CD56C-1930-C44A-8E53-2E3F9A5926D4}" dt="2024-04-15T17:58:36.284" v="1021" actId="1076"/>
          <ac:spMkLst>
            <pc:docMk/>
            <pc:sldMk cId="3407419979" sldId="328"/>
            <ac:spMk id="5" creationId="{5D7C43C6-8A1A-3550-E2C5-6EB9E52B92B5}"/>
          </ac:spMkLst>
        </pc:spChg>
        <pc:spChg chg="mod">
          <ac:chgData name="Katherine Brown" userId="S::kab84@cam.ac.uk::b4bf55ff-e57a-47e4-af17-90cec002bdcc" providerId="AD" clId="Web-{460CD56C-1930-C44A-8E53-2E3F9A5926D4}" dt="2024-04-15T17:57:02.765" v="1012" actId="20577"/>
          <ac:spMkLst>
            <pc:docMk/>
            <pc:sldMk cId="3407419979" sldId="328"/>
            <ac:spMk id="8" creationId="{F3A66521-23A8-AE93-079B-E5682707846A}"/>
          </ac:spMkLst>
        </pc:spChg>
      </pc:sldChg>
      <pc:sldChg chg="addSp delSp modSp del">
        <pc:chgData name="Katherine Brown" userId="S::kab84@cam.ac.uk::b4bf55ff-e57a-47e4-af17-90cec002bdcc" providerId="AD" clId="Web-{460CD56C-1930-C44A-8E53-2E3F9A5926D4}" dt="2024-04-15T17:27:45.015" v="276"/>
        <pc:sldMkLst>
          <pc:docMk/>
          <pc:sldMk cId="1224074633" sldId="329"/>
        </pc:sldMkLst>
        <pc:spChg chg="del">
          <ac:chgData name="Katherine Brown" userId="S::kab84@cam.ac.uk::b4bf55ff-e57a-47e4-af17-90cec002bdcc" providerId="AD" clId="Web-{460CD56C-1930-C44A-8E53-2E3F9A5926D4}" dt="2024-04-15T17:27:38.108" v="275"/>
          <ac:spMkLst>
            <pc:docMk/>
            <pc:sldMk cId="1224074633" sldId="329"/>
            <ac:spMk id="3" creationId="{7518D32B-CEB0-C39C-3AD0-66EF17D739FB}"/>
          </ac:spMkLst>
        </pc:spChg>
        <pc:spChg chg="add">
          <ac:chgData name="Katherine Brown" userId="S::kab84@cam.ac.uk::b4bf55ff-e57a-47e4-af17-90cec002bdcc" providerId="AD" clId="Web-{460CD56C-1930-C44A-8E53-2E3F9A5926D4}" dt="2024-04-15T17:17:36.196" v="100"/>
          <ac:spMkLst>
            <pc:docMk/>
            <pc:sldMk cId="1224074633" sldId="329"/>
            <ac:spMk id="5" creationId="{7A8FF99D-CE56-FB1B-6485-848205941DA8}"/>
          </ac:spMkLst>
        </pc:spChg>
        <pc:spChg chg="mod">
          <ac:chgData name="Katherine Brown" userId="S::kab84@cam.ac.uk::b4bf55ff-e57a-47e4-af17-90cec002bdcc" providerId="AD" clId="Web-{460CD56C-1930-C44A-8E53-2E3F9A5926D4}" dt="2024-04-15T17:27:34.702" v="274" actId="20577"/>
          <ac:spMkLst>
            <pc:docMk/>
            <pc:sldMk cId="1224074633" sldId="329"/>
            <ac:spMk id="481" creationId="{00000000-0000-0000-0000-000000000000}"/>
          </ac:spMkLst>
        </pc:spChg>
      </pc:sldChg>
      <pc:sldChg chg="addSp modSp">
        <pc:chgData name="Katherine Brown" userId="S::kab84@cam.ac.uk::b4bf55ff-e57a-47e4-af17-90cec002bdcc" providerId="AD" clId="Web-{460CD56C-1930-C44A-8E53-2E3F9A5926D4}" dt="2024-04-15T17:51:55.879" v="775" actId="20577"/>
        <pc:sldMkLst>
          <pc:docMk/>
          <pc:sldMk cId="3057875684" sldId="330"/>
        </pc:sldMkLst>
        <pc:spChg chg="add">
          <ac:chgData name="Katherine Brown" userId="S::kab84@cam.ac.uk::b4bf55ff-e57a-47e4-af17-90cec002bdcc" providerId="AD" clId="Web-{460CD56C-1930-C44A-8E53-2E3F9A5926D4}" dt="2024-04-15T17:17:44.072" v="106"/>
          <ac:spMkLst>
            <pc:docMk/>
            <pc:sldMk cId="3057875684" sldId="330"/>
            <ac:spMk id="3" creationId="{601961D2-0589-525B-A21D-0078259F64C6}"/>
          </ac:spMkLst>
        </pc:spChg>
        <pc:spChg chg="mod">
          <ac:chgData name="Katherine Brown" userId="S::kab84@cam.ac.uk::b4bf55ff-e57a-47e4-af17-90cec002bdcc" providerId="AD" clId="Web-{460CD56C-1930-C44A-8E53-2E3F9A5926D4}" dt="2024-04-15T17:31:27.038" v="382" actId="20577"/>
          <ac:spMkLst>
            <pc:docMk/>
            <pc:sldMk cId="3057875684" sldId="330"/>
            <ac:spMk id="128" creationId="{00000000-0000-0000-0000-000000000000}"/>
          </ac:spMkLst>
        </pc:spChg>
        <pc:spChg chg="mod">
          <ac:chgData name="Katherine Brown" userId="S::kab84@cam.ac.uk::b4bf55ff-e57a-47e4-af17-90cec002bdcc" providerId="AD" clId="Web-{460CD56C-1930-C44A-8E53-2E3F9A5926D4}" dt="2024-04-15T17:51:55.879" v="775" actId="20577"/>
          <ac:spMkLst>
            <pc:docMk/>
            <pc:sldMk cId="3057875684" sldId="330"/>
            <ac:spMk id="130" creationId="{00000000-0000-0000-0000-000000000000}"/>
          </ac:spMkLst>
        </pc:spChg>
      </pc:sldChg>
      <pc:sldChg chg="addSp modSp">
        <pc:chgData name="Katherine Brown" userId="S::kab84@cam.ac.uk::b4bf55ff-e57a-47e4-af17-90cec002bdcc" providerId="AD" clId="Web-{460CD56C-1930-C44A-8E53-2E3F9A5926D4}" dt="2024-04-15T17:32:15.775" v="388" actId="20577"/>
        <pc:sldMkLst>
          <pc:docMk/>
          <pc:sldMk cId="4014793848" sldId="331"/>
        </pc:sldMkLst>
        <pc:spChg chg="add">
          <ac:chgData name="Katherine Brown" userId="S::kab84@cam.ac.uk::b4bf55ff-e57a-47e4-af17-90cec002bdcc" providerId="AD" clId="Web-{460CD56C-1930-C44A-8E53-2E3F9A5926D4}" dt="2024-04-15T17:17:45.931" v="107"/>
          <ac:spMkLst>
            <pc:docMk/>
            <pc:sldMk cId="4014793848" sldId="331"/>
            <ac:spMk id="3" creationId="{9ECB0CB7-9000-309A-D825-ED7B2DDA0B5F}"/>
          </ac:spMkLst>
        </pc:spChg>
        <pc:spChg chg="mod">
          <ac:chgData name="Katherine Brown" userId="S::kab84@cam.ac.uk::b4bf55ff-e57a-47e4-af17-90cec002bdcc" providerId="AD" clId="Web-{460CD56C-1930-C44A-8E53-2E3F9A5926D4}" dt="2024-04-15T17:32:10.634" v="386" actId="20577"/>
          <ac:spMkLst>
            <pc:docMk/>
            <pc:sldMk cId="4014793848" sldId="331"/>
            <ac:spMk id="128" creationId="{00000000-0000-0000-0000-000000000000}"/>
          </ac:spMkLst>
        </pc:spChg>
        <pc:spChg chg="mod">
          <ac:chgData name="Katherine Brown" userId="S::kab84@cam.ac.uk::b4bf55ff-e57a-47e4-af17-90cec002bdcc" providerId="AD" clId="Web-{460CD56C-1930-C44A-8E53-2E3F9A5926D4}" dt="2024-04-15T17:32:15.775" v="388" actId="20577"/>
          <ac:spMkLst>
            <pc:docMk/>
            <pc:sldMk cId="4014793848" sldId="331"/>
            <ac:spMk id="130" creationId="{00000000-0000-0000-0000-000000000000}"/>
          </ac:spMkLst>
        </pc:spChg>
      </pc:sldChg>
      <pc:sldChg chg="addSp modSp">
        <pc:chgData name="Katherine Brown" userId="S::kab84@cam.ac.uk::b4bf55ff-e57a-47e4-af17-90cec002bdcc" providerId="AD" clId="Web-{460CD56C-1930-C44A-8E53-2E3F9A5926D4}" dt="2024-04-15T17:32:46.557" v="393" actId="20577"/>
        <pc:sldMkLst>
          <pc:docMk/>
          <pc:sldMk cId="3955173059" sldId="332"/>
        </pc:sldMkLst>
        <pc:spChg chg="add">
          <ac:chgData name="Katherine Brown" userId="S::kab84@cam.ac.uk::b4bf55ff-e57a-47e4-af17-90cec002bdcc" providerId="AD" clId="Web-{460CD56C-1930-C44A-8E53-2E3F9A5926D4}" dt="2024-04-15T17:17:46.650" v="108"/>
          <ac:spMkLst>
            <pc:docMk/>
            <pc:sldMk cId="3955173059" sldId="332"/>
            <ac:spMk id="4" creationId="{F51C6006-246B-8B87-E1B4-64666C2A5884}"/>
          </ac:spMkLst>
        </pc:spChg>
        <pc:spChg chg="mod">
          <ac:chgData name="Katherine Brown" userId="S::kab84@cam.ac.uk::b4bf55ff-e57a-47e4-af17-90cec002bdcc" providerId="AD" clId="Web-{460CD56C-1930-C44A-8E53-2E3F9A5926D4}" dt="2024-04-15T17:32:46.557" v="393" actId="20577"/>
          <ac:spMkLst>
            <pc:docMk/>
            <pc:sldMk cId="3955173059" sldId="332"/>
            <ac:spMk id="5" creationId="{852B51E5-011C-C2EE-8A49-96714CE293F6}"/>
          </ac:spMkLst>
        </pc:spChg>
        <pc:spChg chg="mod">
          <ac:chgData name="Katherine Brown" userId="S::kab84@cam.ac.uk::b4bf55ff-e57a-47e4-af17-90cec002bdcc" providerId="AD" clId="Web-{460CD56C-1930-C44A-8E53-2E3F9A5926D4}" dt="2024-04-15T17:32:43.494" v="391" actId="20577"/>
          <ac:spMkLst>
            <pc:docMk/>
            <pc:sldMk cId="3955173059" sldId="332"/>
            <ac:spMk id="128" creationId="{00000000-0000-0000-0000-000000000000}"/>
          </ac:spMkLst>
        </pc:spChg>
      </pc:sldChg>
      <pc:sldChg chg="addSp modSp">
        <pc:chgData name="Katherine Brown" userId="S::kab84@cam.ac.uk::b4bf55ff-e57a-47e4-af17-90cec002bdcc" providerId="AD" clId="Web-{460CD56C-1930-C44A-8E53-2E3F9A5926D4}" dt="2024-04-15T17:34:32.295" v="419" actId="20577"/>
        <pc:sldMkLst>
          <pc:docMk/>
          <pc:sldMk cId="3954575222" sldId="333"/>
        </pc:sldMkLst>
        <pc:spChg chg="add">
          <ac:chgData name="Katherine Brown" userId="S::kab84@cam.ac.uk::b4bf55ff-e57a-47e4-af17-90cec002bdcc" providerId="AD" clId="Web-{460CD56C-1930-C44A-8E53-2E3F9A5926D4}" dt="2024-04-15T17:17:48.369" v="109"/>
          <ac:spMkLst>
            <pc:docMk/>
            <pc:sldMk cId="3954575222" sldId="333"/>
            <ac:spMk id="3" creationId="{2B59B9CC-FD70-0D02-61F8-3E049CCC1444}"/>
          </ac:spMkLst>
        </pc:spChg>
        <pc:spChg chg="mod">
          <ac:chgData name="Katherine Brown" userId="S::kab84@cam.ac.uk::b4bf55ff-e57a-47e4-af17-90cec002bdcc" providerId="AD" clId="Web-{460CD56C-1930-C44A-8E53-2E3F9A5926D4}" dt="2024-04-15T17:33:29.824" v="408" actId="20577"/>
          <ac:spMkLst>
            <pc:docMk/>
            <pc:sldMk cId="3954575222" sldId="333"/>
            <ac:spMk id="6" creationId="{A85DFAF9-6CA5-9B92-A8F3-5698DA939330}"/>
          </ac:spMkLst>
        </pc:spChg>
        <pc:spChg chg="mod">
          <ac:chgData name="Katherine Brown" userId="S::kab84@cam.ac.uk::b4bf55ff-e57a-47e4-af17-90cec002bdcc" providerId="AD" clId="Web-{460CD56C-1930-C44A-8E53-2E3F9A5926D4}" dt="2024-04-15T17:34:32.295" v="419" actId="20577"/>
          <ac:spMkLst>
            <pc:docMk/>
            <pc:sldMk cId="3954575222" sldId="333"/>
            <ac:spMk id="128" creationId="{00000000-0000-0000-0000-000000000000}"/>
          </ac:spMkLst>
        </pc:spChg>
      </pc:sldChg>
      <pc:sldChg chg="modSp">
        <pc:chgData name="Katherine Brown" userId="S::kab84@cam.ac.uk::b4bf55ff-e57a-47e4-af17-90cec002bdcc" providerId="AD" clId="Web-{460CD56C-1930-C44A-8E53-2E3F9A5926D4}" dt="2024-04-15T17:50:18.766" v="710" actId="20577"/>
        <pc:sldMkLst>
          <pc:docMk/>
          <pc:sldMk cId="3034058464" sldId="337"/>
        </pc:sldMkLst>
        <pc:spChg chg="mod">
          <ac:chgData name="Katherine Brown" userId="S::kab84@cam.ac.uk::b4bf55ff-e57a-47e4-af17-90cec002bdcc" providerId="AD" clId="Web-{460CD56C-1930-C44A-8E53-2E3F9A5926D4}" dt="2024-04-15T17:45:53.366" v="648" actId="20577"/>
          <ac:spMkLst>
            <pc:docMk/>
            <pc:sldMk cId="3034058464" sldId="337"/>
            <ac:spMk id="5" creationId="{1ABD8DC7-9AC2-4B68-892A-D6AE6D3DBAD2}"/>
          </ac:spMkLst>
        </pc:spChg>
        <pc:spChg chg="mod">
          <ac:chgData name="Katherine Brown" userId="S::kab84@cam.ac.uk::b4bf55ff-e57a-47e4-af17-90cec002bdcc" providerId="AD" clId="Web-{460CD56C-1930-C44A-8E53-2E3F9A5926D4}" dt="2024-04-15T17:50:18.766" v="710" actId="20577"/>
          <ac:spMkLst>
            <pc:docMk/>
            <pc:sldMk cId="3034058464" sldId="337"/>
            <ac:spMk id="7" creationId="{6351BDA5-6177-319F-0DC0-02BDD86837D7}"/>
          </ac:spMkLst>
        </pc:spChg>
      </pc:sldChg>
      <pc:sldChg chg="addSp modSp">
        <pc:chgData name="Katherine Brown" userId="S::kab84@cam.ac.uk::b4bf55ff-e57a-47e4-af17-90cec002bdcc" providerId="AD" clId="Web-{460CD56C-1930-C44A-8E53-2E3F9A5926D4}" dt="2024-04-15T17:50:08.547" v="703" actId="14100"/>
        <pc:sldMkLst>
          <pc:docMk/>
          <pc:sldMk cId="1311776393" sldId="338"/>
        </pc:sldMkLst>
        <pc:spChg chg="add">
          <ac:chgData name="Katherine Brown" userId="S::kab84@cam.ac.uk::b4bf55ff-e57a-47e4-af17-90cec002bdcc" providerId="AD" clId="Web-{460CD56C-1930-C44A-8E53-2E3F9A5926D4}" dt="2024-04-15T17:18:05.119" v="115"/>
          <ac:spMkLst>
            <pc:docMk/>
            <pc:sldMk cId="1311776393" sldId="338"/>
            <ac:spMk id="3" creationId="{B01D7DEF-670B-E24E-BE8A-674C50473DF1}"/>
          </ac:spMkLst>
        </pc:spChg>
        <pc:spChg chg="mod">
          <ac:chgData name="Katherine Brown" userId="S::kab84@cam.ac.uk::b4bf55ff-e57a-47e4-af17-90cec002bdcc" providerId="AD" clId="Web-{460CD56C-1930-C44A-8E53-2E3F9A5926D4}" dt="2024-04-15T17:44:34.817" v="602" actId="20577"/>
          <ac:spMkLst>
            <pc:docMk/>
            <pc:sldMk cId="1311776393" sldId="338"/>
            <ac:spMk id="5" creationId="{1ABD8DC7-9AC2-4B68-892A-D6AE6D3DBAD2}"/>
          </ac:spMkLst>
        </pc:spChg>
        <pc:spChg chg="mod">
          <ac:chgData name="Katherine Brown" userId="S::kab84@cam.ac.uk::b4bf55ff-e57a-47e4-af17-90cec002bdcc" providerId="AD" clId="Web-{460CD56C-1930-C44A-8E53-2E3F9A5926D4}" dt="2024-04-15T17:50:08.547" v="703" actId="14100"/>
          <ac:spMkLst>
            <pc:docMk/>
            <pc:sldMk cId="1311776393" sldId="338"/>
            <ac:spMk id="7" creationId="{6351BDA5-6177-319F-0DC0-02BDD86837D7}"/>
          </ac:spMkLst>
        </pc:spChg>
      </pc:sldChg>
      <pc:sldChg chg="addSp modSp">
        <pc:chgData name="Katherine Brown" userId="S::kab84@cam.ac.uk::b4bf55ff-e57a-47e4-af17-90cec002bdcc" providerId="AD" clId="Web-{460CD56C-1930-C44A-8E53-2E3F9A5926D4}" dt="2024-04-15T17:45:27.225" v="638" actId="20577"/>
        <pc:sldMkLst>
          <pc:docMk/>
          <pc:sldMk cId="1579368516" sldId="339"/>
        </pc:sldMkLst>
        <pc:spChg chg="add">
          <ac:chgData name="Katherine Brown" userId="S::kab84@cam.ac.uk::b4bf55ff-e57a-47e4-af17-90cec002bdcc" providerId="AD" clId="Web-{460CD56C-1930-C44A-8E53-2E3F9A5926D4}" dt="2024-04-15T17:18:03.807" v="114"/>
          <ac:spMkLst>
            <pc:docMk/>
            <pc:sldMk cId="1579368516" sldId="339"/>
            <ac:spMk id="3" creationId="{BD511313-AECC-DC95-3D42-11B663548F1D}"/>
          </ac:spMkLst>
        </pc:spChg>
        <pc:spChg chg="mod">
          <ac:chgData name="Katherine Brown" userId="S::kab84@cam.ac.uk::b4bf55ff-e57a-47e4-af17-90cec002bdcc" providerId="AD" clId="Web-{460CD56C-1930-C44A-8E53-2E3F9A5926D4}" dt="2024-04-15T17:44:06.159" v="592" actId="20577"/>
          <ac:spMkLst>
            <pc:docMk/>
            <pc:sldMk cId="1579368516" sldId="339"/>
            <ac:spMk id="5" creationId="{1ABD8DC7-9AC2-4B68-892A-D6AE6D3DBAD2}"/>
          </ac:spMkLst>
        </pc:spChg>
        <pc:spChg chg="mod">
          <ac:chgData name="Katherine Brown" userId="S::kab84@cam.ac.uk::b4bf55ff-e57a-47e4-af17-90cec002bdcc" providerId="AD" clId="Web-{460CD56C-1930-C44A-8E53-2E3F9A5926D4}" dt="2024-04-15T17:45:27.225" v="638" actId="20577"/>
          <ac:spMkLst>
            <pc:docMk/>
            <pc:sldMk cId="1579368516" sldId="339"/>
            <ac:spMk id="7" creationId="{6351BDA5-6177-319F-0DC0-02BDD86837D7}"/>
          </ac:spMkLst>
        </pc:spChg>
        <pc:picChg chg="mod">
          <ac:chgData name="Katherine Brown" userId="S::kab84@cam.ac.uk::b4bf55ff-e57a-47e4-af17-90cec002bdcc" providerId="AD" clId="Web-{460CD56C-1930-C44A-8E53-2E3F9A5926D4}" dt="2024-04-15T17:44:23.300" v="596" actId="1076"/>
          <ac:picMkLst>
            <pc:docMk/>
            <pc:sldMk cId="1579368516" sldId="339"/>
            <ac:picMk id="8" creationId="{7FFC1D13-6350-2B2C-5A15-AD032F6D0D73}"/>
          </ac:picMkLst>
        </pc:picChg>
      </pc:sldChg>
      <pc:sldChg chg="addSp modSp">
        <pc:chgData name="Katherine Brown" userId="S::kab84@cam.ac.uk::b4bf55ff-e57a-47e4-af17-90cec002bdcc" providerId="AD" clId="Web-{460CD56C-1930-C44A-8E53-2E3F9A5926D4}" dt="2024-04-15T17:34:48.014" v="428" actId="14100"/>
        <pc:sldMkLst>
          <pc:docMk/>
          <pc:sldMk cId="2356096990" sldId="340"/>
        </pc:sldMkLst>
        <pc:spChg chg="add">
          <ac:chgData name="Katherine Brown" userId="S::kab84@cam.ac.uk::b4bf55ff-e57a-47e4-af17-90cec002bdcc" providerId="AD" clId="Web-{460CD56C-1930-C44A-8E53-2E3F9A5926D4}" dt="2024-04-15T17:17:50.744" v="111"/>
          <ac:spMkLst>
            <pc:docMk/>
            <pc:sldMk cId="2356096990" sldId="340"/>
            <ac:spMk id="5" creationId="{E58BF0C4-69D2-08C4-4C02-3D1C424C5771}"/>
          </ac:spMkLst>
        </pc:spChg>
        <pc:spChg chg="mod">
          <ac:chgData name="Katherine Brown" userId="S::kab84@cam.ac.uk::b4bf55ff-e57a-47e4-af17-90cec002bdcc" providerId="AD" clId="Web-{460CD56C-1930-C44A-8E53-2E3F9A5926D4}" dt="2024-04-15T17:34:14.107" v="417" actId="20577"/>
          <ac:spMkLst>
            <pc:docMk/>
            <pc:sldMk cId="2356096990" sldId="340"/>
            <ac:spMk id="6" creationId="{853C4E08-C4CB-B824-0E1C-D74071414B6F}"/>
          </ac:spMkLst>
        </pc:spChg>
        <pc:spChg chg="mod">
          <ac:chgData name="Katherine Brown" userId="S::kab84@cam.ac.uk::b4bf55ff-e57a-47e4-af17-90cec002bdcc" providerId="AD" clId="Web-{460CD56C-1930-C44A-8E53-2E3F9A5926D4}" dt="2024-04-15T17:34:48.014" v="428" actId="14100"/>
          <ac:spMkLst>
            <pc:docMk/>
            <pc:sldMk cId="2356096990" sldId="340"/>
            <ac:spMk id="13" creationId="{48580066-B03C-9324-0C6E-38B21B20CD4C}"/>
          </ac:spMkLst>
        </pc:spChg>
      </pc:sldChg>
      <pc:sldChg chg="addSp modSp">
        <pc:chgData name="Katherine Brown" userId="S::kab84@cam.ac.uk::b4bf55ff-e57a-47e4-af17-90cec002bdcc" providerId="AD" clId="Web-{460CD56C-1930-C44A-8E53-2E3F9A5926D4}" dt="2024-04-15T17:34:40.123" v="423" actId="14100"/>
        <pc:sldMkLst>
          <pc:docMk/>
          <pc:sldMk cId="109857222" sldId="341"/>
        </pc:sldMkLst>
        <pc:spChg chg="add">
          <ac:chgData name="Katherine Brown" userId="S::kab84@cam.ac.uk::b4bf55ff-e57a-47e4-af17-90cec002bdcc" providerId="AD" clId="Web-{460CD56C-1930-C44A-8E53-2E3F9A5926D4}" dt="2024-04-15T17:17:49.697" v="110"/>
          <ac:spMkLst>
            <pc:docMk/>
            <pc:sldMk cId="109857222" sldId="341"/>
            <ac:spMk id="3" creationId="{767DDF0E-0FDE-9EBF-FC60-72B79119328F}"/>
          </ac:spMkLst>
        </pc:spChg>
        <pc:spChg chg="mod">
          <ac:chgData name="Katherine Brown" userId="S::kab84@cam.ac.uk::b4bf55ff-e57a-47e4-af17-90cec002bdcc" providerId="AD" clId="Web-{460CD56C-1930-C44A-8E53-2E3F9A5926D4}" dt="2024-04-15T17:34:02.700" v="413" actId="1076"/>
          <ac:spMkLst>
            <pc:docMk/>
            <pc:sldMk cId="109857222" sldId="341"/>
            <ac:spMk id="6" creationId="{853C4E08-C4CB-B824-0E1C-D74071414B6F}"/>
          </ac:spMkLst>
        </pc:spChg>
        <pc:spChg chg="mod">
          <ac:chgData name="Katherine Brown" userId="S::kab84@cam.ac.uk::b4bf55ff-e57a-47e4-af17-90cec002bdcc" providerId="AD" clId="Web-{460CD56C-1930-C44A-8E53-2E3F9A5926D4}" dt="2024-04-15T17:34:40.123" v="423" actId="14100"/>
          <ac:spMkLst>
            <pc:docMk/>
            <pc:sldMk cId="109857222" sldId="341"/>
            <ac:spMk id="8" creationId="{14E75F79-622E-58C6-DD2A-E6AEC82C7AA6}"/>
          </ac:spMkLst>
        </pc:spChg>
      </pc:sldChg>
      <pc:sldChg chg="addSp modSp">
        <pc:chgData name="Katherine Brown" userId="S::kab84@cam.ac.uk::b4bf55ff-e57a-47e4-af17-90cec002bdcc" providerId="AD" clId="Web-{460CD56C-1930-C44A-8E53-2E3F9A5926D4}" dt="2024-04-15T17:59:22.020" v="1033" actId="20577"/>
        <pc:sldMkLst>
          <pc:docMk/>
          <pc:sldMk cId="1535907332" sldId="342"/>
        </pc:sldMkLst>
        <pc:spChg chg="add">
          <ac:chgData name="Katherine Brown" userId="S::kab84@cam.ac.uk::b4bf55ff-e57a-47e4-af17-90cec002bdcc" providerId="AD" clId="Web-{460CD56C-1930-C44A-8E53-2E3F9A5926D4}" dt="2024-04-15T17:18:15.823" v="119"/>
          <ac:spMkLst>
            <pc:docMk/>
            <pc:sldMk cId="1535907332" sldId="342"/>
            <ac:spMk id="4" creationId="{37B95F2A-DA7D-DA90-E27F-7AFF331C8212}"/>
          </ac:spMkLst>
        </pc:spChg>
        <pc:spChg chg="mod">
          <ac:chgData name="Katherine Brown" userId="S::kab84@cam.ac.uk::b4bf55ff-e57a-47e4-af17-90cec002bdcc" providerId="AD" clId="Web-{460CD56C-1930-C44A-8E53-2E3F9A5926D4}" dt="2024-04-15T17:59:22.020" v="1033" actId="20577"/>
          <ac:spMkLst>
            <pc:docMk/>
            <pc:sldMk cId="1535907332" sldId="342"/>
            <ac:spMk id="529" creationId="{00000000-0000-0000-0000-000000000000}"/>
          </ac:spMkLst>
        </pc:spChg>
      </pc:sldChg>
      <pc:sldChg chg="addSp modSp">
        <pc:chgData name="Katherine Brown" userId="S::kab84@cam.ac.uk::b4bf55ff-e57a-47e4-af17-90cec002bdcc" providerId="AD" clId="Web-{460CD56C-1930-C44A-8E53-2E3F9A5926D4}" dt="2024-04-15T17:59:34.708" v="1037" actId="20577"/>
        <pc:sldMkLst>
          <pc:docMk/>
          <pc:sldMk cId="2790916354" sldId="343"/>
        </pc:sldMkLst>
        <pc:spChg chg="add">
          <ac:chgData name="Katherine Brown" userId="S::kab84@cam.ac.uk::b4bf55ff-e57a-47e4-af17-90cec002bdcc" providerId="AD" clId="Web-{460CD56C-1930-C44A-8E53-2E3F9A5926D4}" dt="2024-04-15T17:18:17.776" v="120"/>
          <ac:spMkLst>
            <pc:docMk/>
            <pc:sldMk cId="2790916354" sldId="343"/>
            <ac:spMk id="4" creationId="{1BE68800-5455-F6EE-D542-1DEE2C91D29D}"/>
          </ac:spMkLst>
        </pc:spChg>
        <pc:spChg chg="mod">
          <ac:chgData name="Katherine Brown" userId="S::kab84@cam.ac.uk::b4bf55ff-e57a-47e4-af17-90cec002bdcc" providerId="AD" clId="Web-{460CD56C-1930-C44A-8E53-2E3F9A5926D4}" dt="2024-04-15T17:59:34.708" v="1037" actId="20577"/>
          <ac:spMkLst>
            <pc:docMk/>
            <pc:sldMk cId="2790916354" sldId="343"/>
            <ac:spMk id="528" creationId="{00000000-0000-0000-0000-000000000000}"/>
          </ac:spMkLst>
        </pc:spChg>
        <pc:spChg chg="mod">
          <ac:chgData name="Katherine Brown" userId="S::kab84@cam.ac.uk::b4bf55ff-e57a-47e4-af17-90cec002bdcc" providerId="AD" clId="Web-{460CD56C-1930-C44A-8E53-2E3F9A5926D4}" dt="2024-04-15T17:59:31.177" v="1035" actId="20577"/>
          <ac:spMkLst>
            <pc:docMk/>
            <pc:sldMk cId="2790916354" sldId="343"/>
            <ac:spMk id="529" creationId="{00000000-0000-0000-0000-000000000000}"/>
          </ac:spMkLst>
        </pc:spChg>
      </pc:sldChg>
      <pc:sldChg chg="addSp modSp">
        <pc:chgData name="Katherine Brown" userId="S::kab84@cam.ac.uk::b4bf55ff-e57a-47e4-af17-90cec002bdcc" providerId="AD" clId="Web-{460CD56C-1930-C44A-8E53-2E3F9A5926D4}" dt="2024-04-15T18:02:57.871" v="1096" actId="20577"/>
        <pc:sldMkLst>
          <pc:docMk/>
          <pc:sldMk cId="4115801562" sldId="344"/>
        </pc:sldMkLst>
        <pc:spChg chg="add">
          <ac:chgData name="Katherine Brown" userId="S::kab84@cam.ac.uk::b4bf55ff-e57a-47e4-af17-90cec002bdcc" providerId="AD" clId="Web-{460CD56C-1930-C44A-8E53-2E3F9A5926D4}" dt="2024-04-15T17:18:23.276" v="124"/>
          <ac:spMkLst>
            <pc:docMk/>
            <pc:sldMk cId="4115801562" sldId="344"/>
            <ac:spMk id="3" creationId="{B2B14203-6480-AECE-A3F9-C8CE712DFA0B}"/>
          </ac:spMkLst>
        </pc:spChg>
        <pc:spChg chg="mod">
          <ac:chgData name="Katherine Brown" userId="S::kab84@cam.ac.uk::b4bf55ff-e57a-47e4-af17-90cec002bdcc" providerId="AD" clId="Web-{460CD56C-1930-C44A-8E53-2E3F9A5926D4}" dt="2024-04-15T18:02:57.871" v="1096" actId="20577"/>
          <ac:spMkLst>
            <pc:docMk/>
            <pc:sldMk cId="4115801562" sldId="344"/>
            <ac:spMk id="530" creationId="{00000000-0000-0000-0000-000000000000}"/>
          </ac:spMkLst>
        </pc:spChg>
        <pc:spChg chg="mod">
          <ac:chgData name="Katherine Brown" userId="S::kab84@cam.ac.uk::b4bf55ff-e57a-47e4-af17-90cec002bdcc" providerId="AD" clId="Web-{460CD56C-1930-C44A-8E53-2E3F9A5926D4}" dt="2024-04-15T18:02:54.465" v="1094" actId="20577"/>
          <ac:spMkLst>
            <pc:docMk/>
            <pc:sldMk cId="4115801562" sldId="344"/>
            <ac:spMk id="531" creationId="{00000000-0000-0000-0000-000000000000}"/>
          </ac:spMkLst>
        </pc:spChg>
      </pc:sldChg>
      <pc:sldChg chg="addSp modSp">
        <pc:chgData name="Katherine Brown" userId="S::kab84@cam.ac.uk::b4bf55ff-e57a-47e4-af17-90cec002bdcc" providerId="AD" clId="Web-{460CD56C-1930-C44A-8E53-2E3F9A5926D4}" dt="2024-04-15T18:01:48.338" v="1053" actId="14100"/>
        <pc:sldMkLst>
          <pc:docMk/>
          <pc:sldMk cId="1120905218" sldId="345"/>
        </pc:sldMkLst>
        <pc:spChg chg="add">
          <ac:chgData name="Katherine Brown" userId="S::kab84@cam.ac.uk::b4bf55ff-e57a-47e4-af17-90cec002bdcc" providerId="AD" clId="Web-{460CD56C-1930-C44A-8E53-2E3F9A5926D4}" dt="2024-04-15T17:18:20.964" v="122"/>
          <ac:spMkLst>
            <pc:docMk/>
            <pc:sldMk cId="1120905218" sldId="345"/>
            <ac:spMk id="3" creationId="{F139A624-A79F-1B3A-C37C-1F08709DA1A1}"/>
          </ac:spMkLst>
        </pc:spChg>
        <pc:spChg chg="mod">
          <ac:chgData name="Katherine Brown" userId="S::kab84@cam.ac.uk::b4bf55ff-e57a-47e4-af17-90cec002bdcc" providerId="AD" clId="Web-{460CD56C-1930-C44A-8E53-2E3F9A5926D4}" dt="2024-04-15T18:01:28.009" v="1045" actId="20577"/>
          <ac:spMkLst>
            <pc:docMk/>
            <pc:sldMk cId="1120905218" sldId="345"/>
            <ac:spMk id="530" creationId="{00000000-0000-0000-0000-000000000000}"/>
          </ac:spMkLst>
        </pc:spChg>
        <pc:spChg chg="mod">
          <ac:chgData name="Katherine Brown" userId="S::kab84@cam.ac.uk::b4bf55ff-e57a-47e4-af17-90cec002bdcc" providerId="AD" clId="Web-{460CD56C-1930-C44A-8E53-2E3F9A5926D4}" dt="2024-04-15T18:01:48.338" v="1053" actId="14100"/>
          <ac:spMkLst>
            <pc:docMk/>
            <pc:sldMk cId="1120905218" sldId="345"/>
            <ac:spMk id="531" creationId="{00000000-0000-0000-0000-000000000000}"/>
          </ac:spMkLst>
        </pc:spChg>
      </pc:sldChg>
      <pc:sldChg chg="addSp modSp">
        <pc:chgData name="Katherine Brown" userId="S::kab84@cam.ac.uk::b4bf55ff-e57a-47e4-af17-90cec002bdcc" providerId="AD" clId="Web-{460CD56C-1930-C44A-8E53-2E3F9A5926D4}" dt="2024-04-15T18:02:43.027" v="1092" actId="20577"/>
        <pc:sldMkLst>
          <pc:docMk/>
          <pc:sldMk cId="424153797" sldId="346"/>
        </pc:sldMkLst>
        <pc:spChg chg="mod">
          <ac:chgData name="Katherine Brown" userId="S::kab84@cam.ac.uk::b4bf55ff-e57a-47e4-af17-90cec002bdcc" providerId="AD" clId="Web-{460CD56C-1930-C44A-8E53-2E3F9A5926D4}" dt="2024-04-15T18:02:43.027" v="1092" actId="20577"/>
          <ac:spMkLst>
            <pc:docMk/>
            <pc:sldMk cId="424153797" sldId="346"/>
            <ac:spMk id="3" creationId="{61FAC881-F006-AAB9-CFDE-C7AA0E2F12BE}"/>
          </ac:spMkLst>
        </pc:spChg>
        <pc:spChg chg="add">
          <ac:chgData name="Katherine Brown" userId="S::kab84@cam.ac.uk::b4bf55ff-e57a-47e4-af17-90cec002bdcc" providerId="AD" clId="Web-{460CD56C-1930-C44A-8E53-2E3F9A5926D4}" dt="2024-04-15T17:18:21.979" v="123"/>
          <ac:spMkLst>
            <pc:docMk/>
            <pc:sldMk cId="424153797" sldId="346"/>
            <ac:spMk id="4" creationId="{C0FBEA7B-5550-9F2E-660F-E6AC19ABAF86}"/>
          </ac:spMkLst>
        </pc:spChg>
        <pc:spChg chg="mod">
          <ac:chgData name="Katherine Brown" userId="S::kab84@cam.ac.uk::b4bf55ff-e57a-47e4-af17-90cec002bdcc" providerId="AD" clId="Web-{460CD56C-1930-C44A-8E53-2E3F9A5926D4}" dt="2024-04-15T18:01:56.854" v="1057" actId="14100"/>
          <ac:spMkLst>
            <pc:docMk/>
            <pc:sldMk cId="424153797" sldId="346"/>
            <ac:spMk id="531" creationId="{00000000-0000-0000-0000-000000000000}"/>
          </ac:spMkLst>
        </pc:spChg>
      </pc:sldChg>
      <pc:sldChg chg="addSp delSp modSp add replId">
        <pc:chgData name="Katherine Brown" userId="S::kab84@cam.ac.uk::b4bf55ff-e57a-47e4-af17-90cec002bdcc" providerId="AD" clId="Web-{460CD56C-1930-C44A-8E53-2E3F9A5926D4}" dt="2024-04-15T17:16:43.757" v="69"/>
        <pc:sldMkLst>
          <pc:docMk/>
          <pc:sldMk cId="305290281" sldId="347"/>
        </pc:sldMkLst>
        <pc:spChg chg="add">
          <ac:chgData name="Katherine Brown" userId="S::kab84@cam.ac.uk::b4bf55ff-e57a-47e4-af17-90cec002bdcc" providerId="AD" clId="Web-{460CD56C-1930-C44A-8E53-2E3F9A5926D4}" dt="2024-04-15T17:16:43.757" v="69"/>
          <ac:spMkLst>
            <pc:docMk/>
            <pc:sldMk cId="305290281" sldId="347"/>
            <ac:spMk id="3" creationId="{E55C1367-AD4C-E453-2DC9-53D829F49791}"/>
          </ac:spMkLst>
        </pc:spChg>
        <pc:spChg chg="mod">
          <ac:chgData name="Katherine Brown" userId="S::kab84@cam.ac.uk::b4bf55ff-e57a-47e4-af17-90cec002bdcc" providerId="AD" clId="Web-{460CD56C-1930-C44A-8E53-2E3F9A5926D4}" dt="2024-04-15T17:15:46.833" v="22" actId="20577"/>
          <ac:spMkLst>
            <pc:docMk/>
            <pc:sldMk cId="305290281" sldId="347"/>
            <ac:spMk id="93" creationId="{00000000-0000-0000-0000-000000000000}"/>
          </ac:spMkLst>
        </pc:spChg>
        <pc:spChg chg="del">
          <ac:chgData name="Katherine Brown" userId="S::kab84@cam.ac.uk::b4bf55ff-e57a-47e4-af17-90cec002bdcc" providerId="AD" clId="Web-{460CD56C-1930-C44A-8E53-2E3F9A5926D4}" dt="2024-04-15T17:14:58.284" v="5"/>
          <ac:spMkLst>
            <pc:docMk/>
            <pc:sldMk cId="305290281" sldId="347"/>
            <ac:spMk id="94" creationId="{00000000-0000-0000-0000-000000000000}"/>
          </ac:spMkLst>
        </pc:spChg>
      </pc:sldChg>
      <pc:sldChg chg="modSp add replId">
        <pc:chgData name="Katherine Brown" userId="S::kab84@cam.ac.uk::b4bf55ff-e57a-47e4-af17-90cec002bdcc" providerId="AD" clId="Web-{460CD56C-1930-C44A-8E53-2E3F9A5926D4}" dt="2024-04-15T17:23:38.584" v="194" actId="20577"/>
        <pc:sldMkLst>
          <pc:docMk/>
          <pc:sldMk cId="3217447116" sldId="348"/>
        </pc:sldMkLst>
        <pc:spChg chg="mod">
          <ac:chgData name="Katherine Brown" userId="S::kab84@cam.ac.uk::b4bf55ff-e57a-47e4-af17-90cec002bdcc" providerId="AD" clId="Web-{460CD56C-1930-C44A-8E53-2E3F9A5926D4}" dt="2024-04-15T17:23:38.584" v="194" actId="20577"/>
          <ac:spMkLst>
            <pc:docMk/>
            <pc:sldMk cId="3217447116" sldId="348"/>
            <ac:spMk id="93" creationId="{00000000-0000-0000-0000-000000000000}"/>
          </ac:spMkLst>
        </pc:spChg>
      </pc:sldChg>
      <pc:sldChg chg="addSp delSp modSp add replId">
        <pc:chgData name="Katherine Brown" userId="S::kab84@cam.ac.uk::b4bf55ff-e57a-47e4-af17-90cec002bdcc" providerId="AD" clId="Web-{460CD56C-1930-C44A-8E53-2E3F9A5926D4}" dt="2024-04-15T17:26:09.324" v="226" actId="20577"/>
        <pc:sldMkLst>
          <pc:docMk/>
          <pc:sldMk cId="2105638594" sldId="349"/>
        </pc:sldMkLst>
        <pc:spChg chg="del">
          <ac:chgData name="Katherine Brown" userId="S::kab84@cam.ac.uk::b4bf55ff-e57a-47e4-af17-90cec002bdcc" providerId="AD" clId="Web-{460CD56C-1930-C44A-8E53-2E3F9A5926D4}" dt="2024-04-15T17:25:55.277" v="219"/>
          <ac:spMkLst>
            <pc:docMk/>
            <pc:sldMk cId="2105638594" sldId="349"/>
            <ac:spMk id="3" creationId="{662F3763-2C34-196A-278B-C0AC8C6D6EC6}"/>
          </ac:spMkLst>
        </pc:spChg>
        <pc:spChg chg="add mod">
          <ac:chgData name="Katherine Brown" userId="S::kab84@cam.ac.uk::b4bf55ff-e57a-47e4-af17-90cec002bdcc" providerId="AD" clId="Web-{460CD56C-1930-C44A-8E53-2E3F9A5926D4}" dt="2024-04-15T17:26:09.324" v="226" actId="20577"/>
          <ac:spMkLst>
            <pc:docMk/>
            <pc:sldMk cId="2105638594" sldId="349"/>
            <ac:spMk id="4" creationId="{9C436E72-5A0D-0CF5-DEBB-2B519D7BCEC7}"/>
          </ac:spMkLst>
        </pc:spChg>
        <pc:spChg chg="del">
          <ac:chgData name="Katherine Brown" userId="S::kab84@cam.ac.uk::b4bf55ff-e57a-47e4-af17-90cec002bdcc" providerId="AD" clId="Web-{460CD56C-1930-C44A-8E53-2E3F9A5926D4}" dt="2024-04-15T17:25:55.277" v="223"/>
          <ac:spMkLst>
            <pc:docMk/>
            <pc:sldMk cId="2105638594" sldId="349"/>
            <ac:spMk id="398" creationId="{00000000-0000-0000-0000-000000000000}"/>
          </ac:spMkLst>
        </pc:spChg>
        <pc:spChg chg="del">
          <ac:chgData name="Katherine Brown" userId="S::kab84@cam.ac.uk::b4bf55ff-e57a-47e4-af17-90cec002bdcc" providerId="AD" clId="Web-{460CD56C-1930-C44A-8E53-2E3F9A5926D4}" dt="2024-04-15T17:25:55.277" v="221"/>
          <ac:spMkLst>
            <pc:docMk/>
            <pc:sldMk cId="2105638594" sldId="349"/>
            <ac:spMk id="399" creationId="{00000000-0000-0000-0000-000000000000}"/>
          </ac:spMkLst>
        </pc:spChg>
        <pc:spChg chg="del">
          <ac:chgData name="Katherine Brown" userId="S::kab84@cam.ac.uk::b4bf55ff-e57a-47e4-af17-90cec002bdcc" providerId="AD" clId="Web-{460CD56C-1930-C44A-8E53-2E3F9A5926D4}" dt="2024-04-15T17:25:55.277" v="222"/>
          <ac:spMkLst>
            <pc:docMk/>
            <pc:sldMk cId="2105638594" sldId="349"/>
            <ac:spMk id="401" creationId="{00000000-0000-0000-0000-000000000000}"/>
          </ac:spMkLst>
        </pc:spChg>
        <pc:picChg chg="del">
          <ac:chgData name="Katherine Brown" userId="S::kab84@cam.ac.uk::b4bf55ff-e57a-47e4-af17-90cec002bdcc" providerId="AD" clId="Web-{460CD56C-1930-C44A-8E53-2E3F9A5926D4}" dt="2024-04-15T17:25:55.277" v="220"/>
          <ac:picMkLst>
            <pc:docMk/>
            <pc:sldMk cId="2105638594" sldId="349"/>
            <ac:picMk id="400" creationId="{00000000-0000-0000-0000-000000000000}"/>
          </ac:picMkLst>
        </pc:picChg>
      </pc:sldChg>
      <pc:sldChg chg="addSp delSp modSp add ord replId">
        <pc:chgData name="Katherine Brown" userId="S::kab84@cam.ac.uk::b4bf55ff-e57a-47e4-af17-90cec002bdcc" providerId="AD" clId="Web-{460CD56C-1930-C44A-8E53-2E3F9A5926D4}" dt="2024-04-15T17:29:20.034" v="350" actId="20577"/>
        <pc:sldMkLst>
          <pc:docMk/>
          <pc:sldMk cId="3497882969" sldId="350"/>
        </pc:sldMkLst>
        <pc:spChg chg="mod">
          <ac:chgData name="Katherine Brown" userId="S::kab84@cam.ac.uk::b4bf55ff-e57a-47e4-af17-90cec002bdcc" providerId="AD" clId="Web-{460CD56C-1930-C44A-8E53-2E3F9A5926D4}" dt="2024-04-15T17:29:16.534" v="349" actId="20577"/>
          <ac:spMkLst>
            <pc:docMk/>
            <pc:sldMk cId="3497882969" sldId="350"/>
            <ac:spMk id="115" creationId="{00000000-0000-0000-0000-000000000000}"/>
          </ac:spMkLst>
        </pc:spChg>
        <pc:spChg chg="mod">
          <ac:chgData name="Katherine Brown" userId="S::kab84@cam.ac.uk::b4bf55ff-e57a-47e4-af17-90cec002bdcc" providerId="AD" clId="Web-{460CD56C-1930-C44A-8E53-2E3F9A5926D4}" dt="2024-04-15T17:29:20.034" v="350" actId="20577"/>
          <ac:spMkLst>
            <pc:docMk/>
            <pc:sldMk cId="3497882969" sldId="350"/>
            <ac:spMk id="116" creationId="{00000000-0000-0000-0000-000000000000}"/>
          </ac:spMkLst>
        </pc:spChg>
        <pc:picChg chg="add mod">
          <ac:chgData name="Katherine Brown" userId="S::kab84@cam.ac.uk::b4bf55ff-e57a-47e4-af17-90cec002bdcc" providerId="AD" clId="Web-{460CD56C-1930-C44A-8E53-2E3F9A5926D4}" dt="2024-04-15T17:28:49.205" v="344" actId="1076"/>
          <ac:picMkLst>
            <pc:docMk/>
            <pc:sldMk cId="3497882969" sldId="350"/>
            <ac:picMk id="4" creationId="{E5A7C705-8DE4-C053-CFF2-74C2F976BC9C}"/>
          </ac:picMkLst>
        </pc:picChg>
        <pc:picChg chg="del mod">
          <ac:chgData name="Katherine Brown" userId="S::kab84@cam.ac.uk::b4bf55ff-e57a-47e4-af17-90cec002bdcc" providerId="AD" clId="Web-{460CD56C-1930-C44A-8E53-2E3F9A5926D4}" dt="2024-04-15T17:28:47.330" v="342"/>
          <ac:picMkLst>
            <pc:docMk/>
            <pc:sldMk cId="3497882969" sldId="350"/>
            <ac:picMk id="117" creationId="{00000000-0000-0000-0000-000000000000}"/>
          </ac:picMkLst>
        </pc:picChg>
      </pc:sldChg>
      <pc:sldChg chg="delSp modSp add replId">
        <pc:chgData name="Katherine Brown" userId="S::kab84@cam.ac.uk::b4bf55ff-e57a-47e4-af17-90cec002bdcc" providerId="AD" clId="Web-{460CD56C-1930-C44A-8E53-2E3F9A5926D4}" dt="2024-04-15T17:54:47.713" v="986" actId="20577"/>
        <pc:sldMkLst>
          <pc:docMk/>
          <pc:sldMk cId="3540520604" sldId="351"/>
        </pc:sldMkLst>
        <pc:spChg chg="mod">
          <ac:chgData name="Katherine Brown" userId="S::kab84@cam.ac.uk::b4bf55ff-e57a-47e4-af17-90cec002bdcc" providerId="AD" clId="Web-{460CD56C-1930-C44A-8E53-2E3F9A5926D4}" dt="2024-04-15T17:54:47.713" v="986" actId="20577"/>
          <ac:spMkLst>
            <pc:docMk/>
            <pc:sldMk cId="3540520604" sldId="351"/>
            <ac:spMk id="3" creationId="{55434ECF-38A9-FBEB-64A3-5F31EE54A137}"/>
          </ac:spMkLst>
        </pc:spChg>
        <pc:picChg chg="del">
          <ac:chgData name="Katherine Brown" userId="S::kab84@cam.ac.uk::b4bf55ff-e57a-47e4-af17-90cec002bdcc" providerId="AD" clId="Web-{460CD56C-1930-C44A-8E53-2E3F9A5926D4}" dt="2024-04-15T17:49:48.203" v="696"/>
          <ac:picMkLst>
            <pc:docMk/>
            <pc:sldMk cId="3540520604" sldId="351"/>
            <ac:picMk id="2" creationId="{455DAF1D-C1A8-3B8C-2901-F62112C659B9}"/>
          </ac:picMkLst>
        </pc:picChg>
        <pc:picChg chg="del">
          <ac:chgData name="Katherine Brown" userId="S::kab84@cam.ac.uk::b4bf55ff-e57a-47e4-af17-90cec002bdcc" providerId="AD" clId="Web-{460CD56C-1930-C44A-8E53-2E3F9A5926D4}" dt="2024-04-15T17:49:49.640" v="697"/>
          <ac:picMkLst>
            <pc:docMk/>
            <pc:sldMk cId="3540520604" sldId="351"/>
            <ac:picMk id="4" creationId="{489DFA06-57CF-5BC1-D799-50663410B7E7}"/>
          </ac:picMkLst>
        </pc:picChg>
      </pc:sldChg>
      <pc:sldChg chg="modSp add replId">
        <pc:chgData name="Katherine Brown" userId="S::kab84@cam.ac.uk::b4bf55ff-e57a-47e4-af17-90cec002bdcc" providerId="AD" clId="Web-{460CD56C-1930-C44A-8E53-2E3F9A5926D4}" dt="2024-04-15T18:04:58.845" v="1309" actId="20577"/>
        <pc:sldMkLst>
          <pc:docMk/>
          <pc:sldMk cId="4023319295" sldId="352"/>
        </pc:sldMkLst>
        <pc:spChg chg="mod">
          <ac:chgData name="Katherine Brown" userId="S::kab84@cam.ac.uk::b4bf55ff-e57a-47e4-af17-90cec002bdcc" providerId="AD" clId="Web-{460CD56C-1930-C44A-8E53-2E3F9A5926D4}" dt="2024-04-15T18:04:58.845" v="1309" actId="20577"/>
          <ac:spMkLst>
            <pc:docMk/>
            <pc:sldMk cId="4023319295" sldId="352"/>
            <ac:spMk id="530" creationId="{00000000-0000-0000-0000-000000000000}"/>
          </ac:spMkLst>
        </pc:spChg>
        <pc:spChg chg="mod">
          <ac:chgData name="Katherine Brown" userId="S::kab84@cam.ac.uk::b4bf55ff-e57a-47e4-af17-90cec002bdcc" providerId="AD" clId="Web-{460CD56C-1930-C44A-8E53-2E3F9A5926D4}" dt="2024-04-15T18:03:05.137" v="1102" actId="20577"/>
          <ac:spMkLst>
            <pc:docMk/>
            <pc:sldMk cId="4023319295" sldId="352"/>
            <ac:spMk id="531" creationId="{00000000-0000-0000-0000-000000000000}"/>
          </ac:spMkLst>
        </pc:spChg>
      </pc:sldChg>
    </pc:docChg>
  </pc:docChgLst>
  <pc:docChgLst>
    <pc:chgData name="Katherine Brown" userId="S::kab84@cam.ac.uk::b4bf55ff-e57a-47e4-af17-90cec002bdcc" providerId="AD" clId="Web-{5640A8B6-1ADA-F0F7-0109-9A895A8B11DB}"/>
    <pc:docChg chg="mod addSld delSld modSld">
      <pc:chgData name="Katherine Brown" userId="S::kab84@cam.ac.uk::b4bf55ff-e57a-47e4-af17-90cec002bdcc" providerId="AD" clId="Web-{5640A8B6-1ADA-F0F7-0109-9A895A8B11DB}" dt="2024-04-12T18:23:31.839" v="660" actId="20577"/>
      <pc:docMkLst>
        <pc:docMk/>
      </pc:docMkLst>
      <pc:sldChg chg="addSp delSp modSp">
        <pc:chgData name="Katherine Brown" userId="S::kab84@cam.ac.uk::b4bf55ff-e57a-47e4-af17-90cec002bdcc" providerId="AD" clId="Web-{5640A8B6-1ADA-F0F7-0109-9A895A8B11DB}" dt="2024-04-12T17:15:10.834" v="7"/>
        <pc:sldMkLst>
          <pc:docMk/>
          <pc:sldMk cId="0" sldId="256"/>
        </pc:sldMkLst>
        <pc:spChg chg="add del mod">
          <ac:chgData name="Katherine Brown" userId="S::kab84@cam.ac.uk::b4bf55ff-e57a-47e4-af17-90cec002bdcc" providerId="AD" clId="Web-{5640A8B6-1ADA-F0F7-0109-9A895A8B11DB}" dt="2024-04-12T17:15:10.834" v="7"/>
          <ac:spMkLst>
            <pc:docMk/>
            <pc:sldMk cId="0" sldId="256"/>
            <ac:spMk id="2" creationId="{A285102E-4D22-B2F2-72FC-0B51A4498EE7}"/>
          </ac:spMkLst>
        </pc:spChg>
      </pc:sldChg>
      <pc:sldChg chg="addSp delSp modSp">
        <pc:chgData name="Katherine Brown" userId="S::kab84@cam.ac.uk::b4bf55ff-e57a-47e4-af17-90cec002bdcc" providerId="AD" clId="Web-{5640A8B6-1ADA-F0F7-0109-9A895A8B11DB}" dt="2024-04-12T17:16:55.166" v="13"/>
        <pc:sldMkLst>
          <pc:docMk/>
          <pc:sldMk cId="0" sldId="257"/>
        </pc:sldMkLst>
        <pc:spChg chg="add del mod">
          <ac:chgData name="Katherine Brown" userId="S::kab84@cam.ac.uk::b4bf55ff-e57a-47e4-af17-90cec002bdcc" providerId="AD" clId="Web-{5640A8B6-1ADA-F0F7-0109-9A895A8B11DB}" dt="2024-04-12T17:12:33.516" v="3"/>
          <ac:spMkLst>
            <pc:docMk/>
            <pc:sldMk cId="0" sldId="257"/>
            <ac:spMk id="2" creationId="{287B0F87-D5CA-95DE-49A5-1B65763A15E8}"/>
          </ac:spMkLst>
        </pc:spChg>
        <pc:spChg chg="add del mod">
          <ac:chgData name="Katherine Brown" userId="S::kab84@cam.ac.uk::b4bf55ff-e57a-47e4-af17-90cec002bdcc" providerId="AD" clId="Web-{5640A8B6-1ADA-F0F7-0109-9A895A8B11DB}" dt="2024-04-12T17:12:35.469" v="5"/>
          <ac:spMkLst>
            <pc:docMk/>
            <pc:sldMk cId="0" sldId="257"/>
            <ac:spMk id="3" creationId="{AD8E3004-9FDB-5CA9-0234-74D36C81A579}"/>
          </ac:spMkLst>
        </pc:spChg>
        <pc:spChg chg="add del mod">
          <ac:chgData name="Katherine Brown" userId="S::kab84@cam.ac.uk::b4bf55ff-e57a-47e4-af17-90cec002bdcc" providerId="AD" clId="Web-{5640A8B6-1ADA-F0F7-0109-9A895A8B11DB}" dt="2024-04-12T17:16:55.166" v="13"/>
          <ac:spMkLst>
            <pc:docMk/>
            <pc:sldMk cId="0" sldId="257"/>
            <ac:spMk id="4" creationId="{7674AD70-9AA5-56C9-FB90-1289B3E2E8AD}"/>
          </ac:spMkLst>
        </pc:spChg>
        <pc:spChg chg="mod">
          <ac:chgData name="Katherine Brown" userId="S::kab84@cam.ac.uk::b4bf55ff-e57a-47e4-af17-90cec002bdcc" providerId="AD" clId="Web-{5640A8B6-1ADA-F0F7-0109-9A895A8B11DB}" dt="2024-04-12T17:12:17.234" v="0" actId="20577"/>
          <ac:spMkLst>
            <pc:docMk/>
            <pc:sldMk cId="0" sldId="257"/>
            <ac:spMk id="94" creationId="{00000000-0000-0000-0000-000000000000}"/>
          </ac:spMkLst>
        </pc:spChg>
      </pc:sldChg>
      <pc:sldChg chg="del">
        <pc:chgData name="Katherine Brown" userId="S::kab84@cam.ac.uk::b4bf55ff-e57a-47e4-af17-90cec002bdcc" providerId="AD" clId="Web-{5640A8B6-1ADA-F0F7-0109-9A895A8B11DB}" dt="2024-04-12T17:12:19.953" v="1"/>
        <pc:sldMkLst>
          <pc:docMk/>
          <pc:sldMk cId="0" sldId="286"/>
        </pc:sldMkLst>
      </pc:sldChg>
      <pc:sldChg chg="addSp delSp modSp">
        <pc:chgData name="Katherine Brown" userId="S::kab84@cam.ac.uk::b4bf55ff-e57a-47e4-af17-90cec002bdcc" providerId="AD" clId="Web-{5640A8B6-1ADA-F0F7-0109-9A895A8B11DB}" dt="2024-04-12T18:13:59.755" v="586" actId="14100"/>
        <pc:sldMkLst>
          <pc:docMk/>
          <pc:sldMk cId="0" sldId="322"/>
        </pc:sldMkLst>
        <pc:spChg chg="add del mod">
          <ac:chgData name="Katherine Brown" userId="S::kab84@cam.ac.uk::b4bf55ff-e57a-47e4-af17-90cec002bdcc" providerId="AD" clId="Web-{5640A8B6-1ADA-F0F7-0109-9A895A8B11DB}" dt="2024-04-12T17:40:58.629" v="157"/>
          <ac:spMkLst>
            <pc:docMk/>
            <pc:sldMk cId="0" sldId="322"/>
            <ac:spMk id="2" creationId="{9697B363-9CA7-DE57-065C-7BB246403D84}"/>
          </ac:spMkLst>
        </pc:spChg>
        <pc:spChg chg="mod">
          <ac:chgData name="Katherine Brown" userId="S::kab84@cam.ac.uk::b4bf55ff-e57a-47e4-af17-90cec002bdcc" providerId="AD" clId="Web-{5640A8B6-1ADA-F0F7-0109-9A895A8B11DB}" dt="2024-04-12T18:12:46.455" v="561" actId="20577"/>
          <ac:spMkLst>
            <pc:docMk/>
            <pc:sldMk cId="0" sldId="322"/>
            <ac:spMk id="530" creationId="{00000000-0000-0000-0000-000000000000}"/>
          </ac:spMkLst>
        </pc:spChg>
        <pc:picChg chg="add mod">
          <ac:chgData name="Katherine Brown" userId="S::kab84@cam.ac.uk::b4bf55ff-e57a-47e4-af17-90cec002bdcc" providerId="AD" clId="Web-{5640A8B6-1ADA-F0F7-0109-9A895A8B11DB}" dt="2024-04-12T18:06:31.879" v="536" actId="1076"/>
          <ac:picMkLst>
            <pc:docMk/>
            <pc:sldMk cId="0" sldId="322"/>
            <ac:picMk id="3" creationId="{34C8670E-3956-A2EF-AA6F-B4ECD1E6C84A}"/>
          </ac:picMkLst>
        </pc:picChg>
        <pc:picChg chg="add mod">
          <ac:chgData name="Katherine Brown" userId="S::kab84@cam.ac.uk::b4bf55ff-e57a-47e4-af17-90cec002bdcc" providerId="AD" clId="Web-{5640A8B6-1ADA-F0F7-0109-9A895A8B11DB}" dt="2024-04-12T18:13:59.755" v="586" actId="14100"/>
          <ac:picMkLst>
            <pc:docMk/>
            <pc:sldMk cId="0" sldId="322"/>
            <ac:picMk id="4" creationId="{522C6A8D-0E05-FDF5-E6F4-A3F4AB6B098F}"/>
          </ac:picMkLst>
        </pc:picChg>
      </pc:sldChg>
      <pc:sldChg chg="modSp add replId">
        <pc:chgData name="Katherine Brown" userId="S::kab84@cam.ac.uk::b4bf55ff-e57a-47e4-af17-90cec002bdcc" providerId="AD" clId="Web-{5640A8B6-1ADA-F0F7-0109-9A895A8B11DB}" dt="2024-04-12T18:23:31.839" v="660" actId="20577"/>
        <pc:sldMkLst>
          <pc:docMk/>
          <pc:sldMk cId="4115801562" sldId="344"/>
        </pc:sldMkLst>
        <pc:spChg chg="mod">
          <ac:chgData name="Katherine Brown" userId="S::kab84@cam.ac.uk::b4bf55ff-e57a-47e4-af17-90cec002bdcc" providerId="AD" clId="Web-{5640A8B6-1ADA-F0F7-0109-9A895A8B11DB}" dt="2024-04-12T18:23:31.839" v="660" actId="20577"/>
          <ac:spMkLst>
            <pc:docMk/>
            <pc:sldMk cId="4115801562" sldId="344"/>
            <ac:spMk id="530" creationId="{00000000-0000-0000-0000-000000000000}"/>
          </ac:spMkLst>
        </pc:spChg>
      </pc:sldChg>
      <pc:sldChg chg="addSp delSp modSp add replId">
        <pc:chgData name="Katherine Brown" userId="S::kab84@cam.ac.uk::b4bf55ff-e57a-47e4-af17-90cec002bdcc" providerId="AD" clId="Web-{5640A8B6-1ADA-F0F7-0109-9A895A8B11DB}" dt="2024-04-12T18:12:58.596" v="562" actId="20577"/>
        <pc:sldMkLst>
          <pc:docMk/>
          <pc:sldMk cId="1120905218" sldId="345"/>
        </pc:sldMkLst>
        <pc:spChg chg="mod">
          <ac:chgData name="Katherine Brown" userId="S::kab84@cam.ac.uk::b4bf55ff-e57a-47e4-af17-90cec002bdcc" providerId="AD" clId="Web-{5640A8B6-1ADA-F0F7-0109-9A895A8B11DB}" dt="2024-04-12T18:12:58.596" v="562" actId="20577"/>
          <ac:spMkLst>
            <pc:docMk/>
            <pc:sldMk cId="1120905218" sldId="345"/>
            <ac:spMk id="530" creationId="{00000000-0000-0000-0000-000000000000}"/>
          </ac:spMkLst>
        </pc:spChg>
        <pc:spChg chg="mod">
          <ac:chgData name="Katherine Brown" userId="S::kab84@cam.ac.uk::b4bf55ff-e57a-47e4-af17-90cec002bdcc" providerId="AD" clId="Web-{5640A8B6-1ADA-F0F7-0109-9A895A8B11DB}" dt="2024-04-12T17:45:32.093" v="219"/>
          <ac:spMkLst>
            <pc:docMk/>
            <pc:sldMk cId="1120905218" sldId="345"/>
            <ac:spMk id="531" creationId="{00000000-0000-0000-0000-000000000000}"/>
          </ac:spMkLst>
        </pc:spChg>
        <pc:picChg chg="add del mod">
          <ac:chgData name="Katherine Brown" userId="S::kab84@cam.ac.uk::b4bf55ff-e57a-47e4-af17-90cec002bdcc" providerId="AD" clId="Web-{5640A8B6-1ADA-F0F7-0109-9A895A8B11DB}" dt="2024-04-12T17:48:34.927" v="235"/>
          <ac:picMkLst>
            <pc:docMk/>
            <pc:sldMk cId="1120905218" sldId="345"/>
            <ac:picMk id="2" creationId="{D841FA81-91CC-BCD3-C2E5-D6C097C3B3DE}"/>
          </ac:picMkLst>
        </pc:picChg>
        <pc:picChg chg="add del mod modCrop">
          <ac:chgData name="Katherine Brown" userId="S::kab84@cam.ac.uk::b4bf55ff-e57a-47e4-af17-90cec002bdcc" providerId="AD" clId="Web-{5640A8B6-1ADA-F0F7-0109-9A895A8B11DB}" dt="2024-04-12T17:49:21.304" v="245"/>
          <ac:picMkLst>
            <pc:docMk/>
            <pc:sldMk cId="1120905218" sldId="345"/>
            <ac:picMk id="3" creationId="{7D35FC81-23F5-9DB2-61AA-0F54F1695AEE}"/>
          </ac:picMkLst>
        </pc:picChg>
        <pc:picChg chg="add mod">
          <ac:chgData name="Katherine Brown" userId="S::kab84@cam.ac.uk::b4bf55ff-e57a-47e4-af17-90cec002bdcc" providerId="AD" clId="Web-{5640A8B6-1ADA-F0F7-0109-9A895A8B11DB}" dt="2024-04-12T17:50:17.712" v="315" actId="1076"/>
          <ac:picMkLst>
            <pc:docMk/>
            <pc:sldMk cId="1120905218" sldId="345"/>
            <ac:picMk id="4" creationId="{3015F115-409E-7B58-0E81-2F0C7C57352B}"/>
          </ac:picMkLst>
        </pc:picChg>
      </pc:sldChg>
      <pc:sldChg chg="addSp delSp modSp add replId">
        <pc:chgData name="Katherine Brown" userId="S::kab84@cam.ac.uk::b4bf55ff-e57a-47e4-af17-90cec002bdcc" providerId="AD" clId="Web-{5640A8B6-1ADA-F0F7-0109-9A895A8B11DB}" dt="2024-04-12T18:06:13.550" v="531" actId="20577"/>
        <pc:sldMkLst>
          <pc:docMk/>
          <pc:sldMk cId="424153797" sldId="346"/>
        </pc:sldMkLst>
        <pc:spChg chg="add mod">
          <ac:chgData name="Katherine Brown" userId="S::kab84@cam.ac.uk::b4bf55ff-e57a-47e4-af17-90cec002bdcc" providerId="AD" clId="Web-{5640A8B6-1ADA-F0F7-0109-9A895A8B11DB}" dt="2024-04-12T18:06:13.550" v="531" actId="20577"/>
          <ac:spMkLst>
            <pc:docMk/>
            <pc:sldMk cId="424153797" sldId="346"/>
            <ac:spMk id="3" creationId="{61FAC881-F006-AAB9-CFDE-C7AA0E2F12BE}"/>
          </ac:spMkLst>
        </pc:spChg>
        <pc:spChg chg="mod">
          <ac:chgData name="Katherine Brown" userId="S::kab84@cam.ac.uk::b4bf55ff-e57a-47e4-af17-90cec002bdcc" providerId="AD" clId="Web-{5640A8B6-1ADA-F0F7-0109-9A895A8B11DB}" dt="2024-04-12T17:51:40.997" v="318" actId="20577"/>
          <ac:spMkLst>
            <pc:docMk/>
            <pc:sldMk cId="424153797" sldId="346"/>
            <ac:spMk id="530" creationId="{00000000-0000-0000-0000-000000000000}"/>
          </ac:spMkLst>
        </pc:spChg>
        <pc:picChg chg="del">
          <ac:chgData name="Katherine Brown" userId="S::kab84@cam.ac.uk::b4bf55ff-e57a-47e4-af17-90cec002bdcc" providerId="AD" clId="Web-{5640A8B6-1ADA-F0F7-0109-9A895A8B11DB}" dt="2024-04-12T17:51:41.637" v="319"/>
          <ac:picMkLst>
            <pc:docMk/>
            <pc:sldMk cId="424153797" sldId="346"/>
            <ac:picMk id="4" creationId="{3015F115-409E-7B58-0E81-2F0C7C57352B}"/>
          </ac:picMkLst>
        </pc:picChg>
      </pc:sldChg>
      <pc:sldChg chg="add del replId">
        <pc:chgData name="Katherine Brown" userId="S::kab84@cam.ac.uk::b4bf55ff-e57a-47e4-af17-90cec002bdcc" providerId="AD" clId="Web-{5640A8B6-1ADA-F0F7-0109-9A895A8B11DB}" dt="2024-04-12T17:52:03.638" v="325"/>
        <pc:sldMkLst>
          <pc:docMk/>
          <pc:sldMk cId="1722733471" sldId="347"/>
        </pc:sldMkLst>
      </pc:sldChg>
      <pc:sldChg chg="add del replId">
        <pc:chgData name="Katherine Brown" userId="S::kab84@cam.ac.uk::b4bf55ff-e57a-47e4-af17-90cec002bdcc" providerId="AD" clId="Web-{5640A8B6-1ADA-F0F7-0109-9A895A8B11DB}" dt="2024-04-12T17:52:02.794" v="324"/>
        <pc:sldMkLst>
          <pc:docMk/>
          <pc:sldMk cId="1410406712" sldId="348"/>
        </pc:sldMkLst>
      </pc:sldChg>
      <pc:sldChg chg="add del replId">
        <pc:chgData name="Katherine Brown" userId="S::kab84@cam.ac.uk::b4bf55ff-e57a-47e4-af17-90cec002bdcc" providerId="AD" clId="Web-{5640A8B6-1ADA-F0F7-0109-9A895A8B11DB}" dt="2024-04-12T17:51:58.544" v="322"/>
        <pc:sldMkLst>
          <pc:docMk/>
          <pc:sldMk cId="2250962844" sldId="348"/>
        </pc:sldMkLst>
      </pc:sldChg>
    </pc:docChg>
  </pc:docChgLst>
  <pc:docChgLst>
    <pc:chgData name="Katherine Brown" userId="S::kab84@cam.ac.uk::b4bf55ff-e57a-47e4-af17-90cec002bdcc" providerId="AD" clId="Web-{AFFA329A-A3E2-0490-C8B0-904892568238}"/>
    <pc:docChg chg="modSld">
      <pc:chgData name="Katherine Brown" userId="S::kab84@cam.ac.uk::b4bf55ff-e57a-47e4-af17-90cec002bdcc" providerId="AD" clId="Web-{AFFA329A-A3E2-0490-C8B0-904892568238}" dt="2024-04-19T18:51:38.686" v="1" actId="20577"/>
      <pc:docMkLst>
        <pc:docMk/>
      </pc:docMkLst>
      <pc:sldChg chg="modSp">
        <pc:chgData name="Katherine Brown" userId="S::kab84@cam.ac.uk::b4bf55ff-e57a-47e4-af17-90cec002bdcc" providerId="AD" clId="Web-{AFFA329A-A3E2-0490-C8B0-904892568238}" dt="2024-04-19T18:51:38.686" v="1" actId="20577"/>
        <pc:sldMkLst>
          <pc:docMk/>
          <pc:sldMk cId="4265562190" sldId="271"/>
        </pc:sldMkLst>
        <pc:spChg chg="mod">
          <ac:chgData name="Katherine Brown" userId="S::kab84@cam.ac.uk::b4bf55ff-e57a-47e4-af17-90cec002bdcc" providerId="AD" clId="Web-{AFFA329A-A3E2-0490-C8B0-904892568238}" dt="2024-04-19T18:51:38.686" v="1" actId="20577"/>
          <ac:spMkLst>
            <pc:docMk/>
            <pc:sldMk cId="4265562190" sldId="271"/>
            <ac:spMk id="5" creationId="{D0D42C50-C2C3-B919-AEB0-58D5F36931F5}"/>
          </ac:spMkLst>
        </pc:spChg>
      </pc:sldChg>
    </pc:docChg>
  </pc:docChgLst>
  <pc:docChgLst>
    <pc:chgData name="Katherine Brown" userId="S::kab84@cam.ac.uk::b4bf55ff-e57a-47e4-af17-90cec002bdcc" providerId="AD" clId="Web-{4EA842C8-B086-BD57-2E47-4E4E38DB4E81}"/>
    <pc:docChg chg="addSld modSld">
      <pc:chgData name="Katherine Brown" userId="S::kab84@cam.ac.uk::b4bf55ff-e57a-47e4-af17-90cec002bdcc" providerId="AD" clId="Web-{4EA842C8-B086-BD57-2E47-4E4E38DB4E81}" dt="2024-04-10T19:03:48.016" v="770" actId="20577"/>
      <pc:docMkLst>
        <pc:docMk/>
      </pc:docMkLst>
      <pc:sldChg chg="modSp">
        <pc:chgData name="Katherine Brown" userId="S::kab84@cam.ac.uk::b4bf55ff-e57a-47e4-af17-90cec002bdcc" providerId="AD" clId="Web-{4EA842C8-B086-BD57-2E47-4E4E38DB4E81}" dt="2024-04-10T17:52:16.063" v="3" actId="1076"/>
        <pc:sldMkLst>
          <pc:docMk/>
          <pc:sldMk cId="0" sldId="265"/>
        </pc:sldMkLst>
        <pc:spChg chg="mod">
          <ac:chgData name="Katherine Brown" userId="S::kab84@cam.ac.uk::b4bf55ff-e57a-47e4-af17-90cec002bdcc" providerId="AD" clId="Web-{4EA842C8-B086-BD57-2E47-4E4E38DB4E81}" dt="2024-04-10T17:52:13.360" v="2" actId="20577"/>
          <ac:spMkLst>
            <pc:docMk/>
            <pc:sldMk cId="0" sldId="265"/>
            <ac:spMk id="116" creationId="{00000000-0000-0000-0000-000000000000}"/>
          </ac:spMkLst>
        </pc:spChg>
        <pc:picChg chg="mod">
          <ac:chgData name="Katherine Brown" userId="S::kab84@cam.ac.uk::b4bf55ff-e57a-47e4-af17-90cec002bdcc" providerId="AD" clId="Web-{4EA842C8-B086-BD57-2E47-4E4E38DB4E81}" dt="2024-04-10T17:52:16.063" v="3" actId="1076"/>
          <ac:picMkLst>
            <pc:docMk/>
            <pc:sldMk cId="0" sldId="265"/>
            <ac:picMk id="117" creationId="{00000000-0000-0000-0000-000000000000}"/>
          </ac:picMkLst>
        </pc:picChg>
      </pc:sldChg>
      <pc:sldChg chg="modSp">
        <pc:chgData name="Katherine Brown" userId="S::kab84@cam.ac.uk::b4bf55ff-e57a-47e4-af17-90cec002bdcc" providerId="AD" clId="Web-{4EA842C8-B086-BD57-2E47-4E4E38DB4E81}" dt="2024-04-10T17:52:21.173" v="4" actId="1076"/>
        <pc:sldMkLst>
          <pc:docMk/>
          <pc:sldMk cId="0" sldId="266"/>
        </pc:sldMkLst>
        <pc:spChg chg="mod">
          <ac:chgData name="Katherine Brown" userId="S::kab84@cam.ac.uk::b4bf55ff-e57a-47e4-af17-90cec002bdcc" providerId="AD" clId="Web-{4EA842C8-B086-BD57-2E47-4E4E38DB4E81}" dt="2024-04-10T17:52:21.173" v="4" actId="1076"/>
          <ac:spMkLst>
            <pc:docMk/>
            <pc:sldMk cId="0" sldId="266"/>
            <ac:spMk id="119" creationId="{00000000-0000-0000-0000-000000000000}"/>
          </ac:spMkLst>
        </pc:spChg>
      </pc:sldChg>
      <pc:sldChg chg="modSp">
        <pc:chgData name="Katherine Brown" userId="S::kab84@cam.ac.uk::b4bf55ff-e57a-47e4-af17-90cec002bdcc" providerId="AD" clId="Web-{4EA842C8-B086-BD57-2E47-4E4E38DB4E81}" dt="2024-04-10T17:52:36.704" v="10" actId="20577"/>
        <pc:sldMkLst>
          <pc:docMk/>
          <pc:sldMk cId="0" sldId="269"/>
        </pc:sldMkLst>
        <pc:spChg chg="mod">
          <ac:chgData name="Katherine Brown" userId="S::kab84@cam.ac.uk::b4bf55ff-e57a-47e4-af17-90cec002bdcc" providerId="AD" clId="Web-{4EA842C8-B086-BD57-2E47-4E4E38DB4E81}" dt="2024-04-10T17:52:36.704" v="10" actId="20577"/>
          <ac:spMkLst>
            <pc:docMk/>
            <pc:sldMk cId="0" sldId="269"/>
            <ac:spMk id="130" creationId="{00000000-0000-0000-0000-000000000000}"/>
          </ac:spMkLst>
        </pc:spChg>
      </pc:sldChg>
      <pc:sldChg chg="delSp modSp add replId">
        <pc:chgData name="Katherine Brown" userId="S::kab84@cam.ac.uk::b4bf55ff-e57a-47e4-af17-90cec002bdcc" providerId="AD" clId="Web-{4EA842C8-B086-BD57-2E47-4E4E38DB4E81}" dt="2024-04-10T17:58:32.484" v="216" actId="1076"/>
        <pc:sldMkLst>
          <pc:docMk/>
          <pc:sldMk cId="3057875684" sldId="330"/>
        </pc:sldMkLst>
        <pc:spChg chg="mod">
          <ac:chgData name="Katherine Brown" userId="S::kab84@cam.ac.uk::b4bf55ff-e57a-47e4-af17-90cec002bdcc" providerId="AD" clId="Web-{4EA842C8-B086-BD57-2E47-4E4E38DB4E81}" dt="2024-04-10T17:53:17.222" v="12" actId="20577"/>
          <ac:spMkLst>
            <pc:docMk/>
            <pc:sldMk cId="3057875684" sldId="330"/>
            <ac:spMk id="128" creationId="{00000000-0000-0000-0000-000000000000}"/>
          </ac:spMkLst>
        </pc:spChg>
        <pc:spChg chg="mod">
          <ac:chgData name="Katherine Brown" userId="S::kab84@cam.ac.uk::b4bf55ff-e57a-47e4-af17-90cec002bdcc" providerId="AD" clId="Web-{4EA842C8-B086-BD57-2E47-4E4E38DB4E81}" dt="2024-04-10T17:58:32.484" v="216" actId="1076"/>
          <ac:spMkLst>
            <pc:docMk/>
            <pc:sldMk cId="3057875684" sldId="330"/>
            <ac:spMk id="130" creationId="{00000000-0000-0000-0000-000000000000}"/>
          </ac:spMkLst>
        </pc:spChg>
        <pc:picChg chg="del">
          <ac:chgData name="Katherine Brown" userId="S::kab84@cam.ac.uk::b4bf55ff-e57a-47e4-af17-90cec002bdcc" providerId="AD" clId="Web-{4EA842C8-B086-BD57-2E47-4E4E38DB4E81}" dt="2024-04-10T17:53:17.800" v="13"/>
          <ac:picMkLst>
            <pc:docMk/>
            <pc:sldMk cId="3057875684" sldId="330"/>
            <ac:picMk id="129" creationId="{00000000-0000-0000-0000-000000000000}"/>
          </ac:picMkLst>
        </pc:picChg>
      </pc:sldChg>
      <pc:sldChg chg="modSp add replId">
        <pc:chgData name="Katherine Brown" userId="S::kab84@cam.ac.uk::b4bf55ff-e57a-47e4-af17-90cec002bdcc" providerId="AD" clId="Web-{4EA842C8-B086-BD57-2E47-4E4E38DB4E81}" dt="2024-04-10T17:58:26.031" v="215" actId="1076"/>
        <pc:sldMkLst>
          <pc:docMk/>
          <pc:sldMk cId="4014793848" sldId="331"/>
        </pc:sldMkLst>
        <pc:spChg chg="mod">
          <ac:chgData name="Katherine Brown" userId="S::kab84@cam.ac.uk::b4bf55ff-e57a-47e4-af17-90cec002bdcc" providerId="AD" clId="Web-{4EA842C8-B086-BD57-2E47-4E4E38DB4E81}" dt="2024-04-10T17:54:59.022" v="83" actId="20577"/>
          <ac:spMkLst>
            <pc:docMk/>
            <pc:sldMk cId="4014793848" sldId="331"/>
            <ac:spMk id="128" creationId="{00000000-0000-0000-0000-000000000000}"/>
          </ac:spMkLst>
        </pc:spChg>
        <pc:spChg chg="mod">
          <ac:chgData name="Katherine Brown" userId="S::kab84@cam.ac.uk::b4bf55ff-e57a-47e4-af17-90cec002bdcc" providerId="AD" clId="Web-{4EA842C8-B086-BD57-2E47-4E4E38DB4E81}" dt="2024-04-10T17:58:26.031" v="215" actId="1076"/>
          <ac:spMkLst>
            <pc:docMk/>
            <pc:sldMk cId="4014793848" sldId="331"/>
            <ac:spMk id="130" creationId="{00000000-0000-0000-0000-000000000000}"/>
          </ac:spMkLst>
        </pc:spChg>
      </pc:sldChg>
      <pc:sldChg chg="addSp delSp modSp add replId">
        <pc:chgData name="Katherine Brown" userId="S::kab84@cam.ac.uk::b4bf55ff-e57a-47e4-af17-90cec002bdcc" providerId="AD" clId="Web-{4EA842C8-B086-BD57-2E47-4E4E38DB4E81}" dt="2024-04-10T17:58:13.686" v="214"/>
        <pc:sldMkLst>
          <pc:docMk/>
          <pc:sldMk cId="3955173059" sldId="332"/>
        </pc:sldMkLst>
        <pc:spChg chg="add del mod">
          <ac:chgData name="Katherine Brown" userId="S::kab84@cam.ac.uk::b4bf55ff-e57a-47e4-af17-90cec002bdcc" providerId="AD" clId="Web-{4EA842C8-B086-BD57-2E47-4E4E38DB4E81}" dt="2024-04-10T17:58:13.686" v="214"/>
          <ac:spMkLst>
            <pc:docMk/>
            <pc:sldMk cId="3955173059" sldId="332"/>
            <ac:spMk id="4" creationId="{29EC45B5-05B6-4CDA-33AA-A0733F15E494}"/>
          </ac:spMkLst>
        </pc:spChg>
        <pc:spChg chg="add mod">
          <ac:chgData name="Katherine Brown" userId="S::kab84@cam.ac.uk::b4bf55ff-e57a-47e4-af17-90cec002bdcc" providerId="AD" clId="Web-{4EA842C8-B086-BD57-2E47-4E4E38DB4E81}" dt="2024-04-10T17:57:58.404" v="213" actId="20577"/>
          <ac:spMkLst>
            <pc:docMk/>
            <pc:sldMk cId="3955173059" sldId="332"/>
            <ac:spMk id="5" creationId="{852B51E5-011C-C2EE-8A49-96714CE293F6}"/>
          </ac:spMkLst>
        </pc:spChg>
        <pc:spChg chg="del">
          <ac:chgData name="Katherine Brown" userId="S::kab84@cam.ac.uk::b4bf55ff-e57a-47e4-af17-90cec002bdcc" providerId="AD" clId="Web-{4EA842C8-B086-BD57-2E47-4E4E38DB4E81}" dt="2024-04-10T17:56:27.182" v="158"/>
          <ac:spMkLst>
            <pc:docMk/>
            <pc:sldMk cId="3955173059" sldId="332"/>
            <ac:spMk id="130" creationId="{00000000-0000-0000-0000-000000000000}"/>
          </ac:spMkLst>
        </pc:spChg>
        <pc:picChg chg="add mod">
          <ac:chgData name="Katherine Brown" userId="S::kab84@cam.ac.uk::b4bf55ff-e57a-47e4-af17-90cec002bdcc" providerId="AD" clId="Web-{4EA842C8-B086-BD57-2E47-4E4E38DB4E81}" dt="2024-04-10T17:57:35.872" v="195" actId="1076"/>
          <ac:picMkLst>
            <pc:docMk/>
            <pc:sldMk cId="3955173059" sldId="332"/>
            <ac:picMk id="2" creationId="{189499C7-2A73-D64A-C64C-E7C1FBD73077}"/>
          </ac:picMkLst>
        </pc:picChg>
      </pc:sldChg>
      <pc:sldChg chg="addSp delSp modSp add replId">
        <pc:chgData name="Katherine Brown" userId="S::kab84@cam.ac.uk::b4bf55ff-e57a-47e4-af17-90cec002bdcc" providerId="AD" clId="Web-{4EA842C8-B086-BD57-2E47-4E4E38DB4E81}" dt="2024-04-10T18:08:55.196" v="300" actId="20577"/>
        <pc:sldMkLst>
          <pc:docMk/>
          <pc:sldMk cId="3954575222" sldId="333"/>
        </pc:sldMkLst>
        <pc:spChg chg="add del mod">
          <ac:chgData name="Katherine Brown" userId="S::kab84@cam.ac.uk::b4bf55ff-e57a-47e4-af17-90cec002bdcc" providerId="AD" clId="Web-{4EA842C8-B086-BD57-2E47-4E4E38DB4E81}" dt="2024-04-10T18:07:15.926" v="226"/>
          <ac:spMkLst>
            <pc:docMk/>
            <pc:sldMk cId="3954575222" sldId="333"/>
            <ac:spMk id="4" creationId="{A32677C6-3DB1-565F-EEF9-669108C53429}"/>
          </ac:spMkLst>
        </pc:spChg>
        <pc:spChg chg="del">
          <ac:chgData name="Katherine Brown" userId="S::kab84@cam.ac.uk::b4bf55ff-e57a-47e4-af17-90cec002bdcc" providerId="AD" clId="Web-{4EA842C8-B086-BD57-2E47-4E4E38DB4E81}" dt="2024-04-10T18:04:48.624" v="221"/>
          <ac:spMkLst>
            <pc:docMk/>
            <pc:sldMk cId="3954575222" sldId="333"/>
            <ac:spMk id="5" creationId="{852B51E5-011C-C2EE-8A49-96714CE293F6}"/>
          </ac:spMkLst>
        </pc:spChg>
        <pc:spChg chg="add mod">
          <ac:chgData name="Katherine Brown" userId="S::kab84@cam.ac.uk::b4bf55ff-e57a-47e4-af17-90cec002bdcc" providerId="AD" clId="Web-{4EA842C8-B086-BD57-2E47-4E4E38DB4E81}" dt="2024-04-10T18:08:55.196" v="300" actId="20577"/>
          <ac:spMkLst>
            <pc:docMk/>
            <pc:sldMk cId="3954575222" sldId="333"/>
            <ac:spMk id="6" creationId="{A85DFAF9-6CA5-9B92-A8F3-5698DA939330}"/>
          </ac:spMkLst>
        </pc:spChg>
        <pc:spChg chg="mod">
          <ac:chgData name="Katherine Brown" userId="S::kab84@cam.ac.uk::b4bf55ff-e57a-47e4-af17-90cec002bdcc" providerId="AD" clId="Web-{4EA842C8-B086-BD57-2E47-4E4E38DB4E81}" dt="2024-04-10T18:04:45.764" v="220" actId="20577"/>
          <ac:spMkLst>
            <pc:docMk/>
            <pc:sldMk cId="3954575222" sldId="333"/>
            <ac:spMk id="128" creationId="{00000000-0000-0000-0000-000000000000}"/>
          </ac:spMkLst>
        </pc:spChg>
        <pc:picChg chg="del">
          <ac:chgData name="Katherine Brown" userId="S::kab84@cam.ac.uk::b4bf55ff-e57a-47e4-af17-90cec002bdcc" providerId="AD" clId="Web-{4EA842C8-B086-BD57-2E47-4E4E38DB4E81}" dt="2024-04-10T18:04:49.249" v="222"/>
          <ac:picMkLst>
            <pc:docMk/>
            <pc:sldMk cId="3954575222" sldId="333"/>
            <ac:picMk id="2" creationId="{189499C7-2A73-D64A-C64C-E7C1FBD73077}"/>
          </ac:picMkLst>
        </pc:picChg>
      </pc:sldChg>
      <pc:sldChg chg="addSp delSp modSp add replId">
        <pc:chgData name="Katherine Brown" userId="S::kab84@cam.ac.uk::b4bf55ff-e57a-47e4-af17-90cec002bdcc" providerId="AD" clId="Web-{4EA842C8-B086-BD57-2E47-4E4E38DB4E81}" dt="2024-04-10T18:38:07.886" v="417" actId="14100"/>
        <pc:sldMkLst>
          <pc:docMk/>
          <pc:sldMk cId="3026563798" sldId="334"/>
        </pc:sldMkLst>
        <pc:spChg chg="mod">
          <ac:chgData name="Katherine Brown" userId="S::kab84@cam.ac.uk::b4bf55ff-e57a-47e4-af17-90cec002bdcc" providerId="AD" clId="Web-{4EA842C8-B086-BD57-2E47-4E4E38DB4E81}" dt="2024-04-10T18:09:35.072" v="317" actId="20577"/>
          <ac:spMkLst>
            <pc:docMk/>
            <pc:sldMk cId="3026563798" sldId="334"/>
            <ac:spMk id="6" creationId="{A85DFAF9-6CA5-9B92-A8F3-5698DA939330}"/>
          </ac:spMkLst>
        </pc:spChg>
        <pc:spChg chg="add mod">
          <ac:chgData name="Katherine Brown" userId="S::kab84@cam.ac.uk::b4bf55ff-e57a-47e4-af17-90cec002bdcc" providerId="AD" clId="Web-{4EA842C8-B086-BD57-2E47-4E4E38DB4E81}" dt="2024-04-10T18:38:06.449" v="413" actId="1076"/>
          <ac:spMkLst>
            <pc:docMk/>
            <pc:sldMk cId="3026563798" sldId="334"/>
            <ac:spMk id="14" creationId="{0BB9D566-9D61-D199-A270-DD3B3E004671}"/>
          </ac:spMkLst>
        </pc:spChg>
        <pc:spChg chg="add mod">
          <ac:chgData name="Katherine Brown" userId="S::kab84@cam.ac.uk::b4bf55ff-e57a-47e4-af17-90cec002bdcc" providerId="AD" clId="Web-{4EA842C8-B086-BD57-2E47-4E4E38DB4E81}" dt="2024-04-10T18:38:06.449" v="414" actId="1076"/>
          <ac:spMkLst>
            <pc:docMk/>
            <pc:sldMk cId="3026563798" sldId="334"/>
            <ac:spMk id="15" creationId="{D9CA9F4D-3CA4-019D-4B2C-7B89B2CD3EBC}"/>
          </ac:spMkLst>
        </pc:spChg>
        <pc:spChg chg="add mod">
          <ac:chgData name="Katherine Brown" userId="S::kab84@cam.ac.uk::b4bf55ff-e57a-47e4-af17-90cec002bdcc" providerId="AD" clId="Web-{4EA842C8-B086-BD57-2E47-4E4E38DB4E81}" dt="2024-04-10T18:38:06.464" v="415" actId="1076"/>
          <ac:spMkLst>
            <pc:docMk/>
            <pc:sldMk cId="3026563798" sldId="334"/>
            <ac:spMk id="16" creationId="{94D6A042-6B98-6630-49C3-5D63601DD329}"/>
          </ac:spMkLst>
        </pc:spChg>
        <pc:spChg chg="add mod">
          <ac:chgData name="Katherine Brown" userId="S::kab84@cam.ac.uk::b4bf55ff-e57a-47e4-af17-90cec002bdcc" providerId="AD" clId="Web-{4EA842C8-B086-BD57-2E47-4E4E38DB4E81}" dt="2024-04-10T18:38:06.464" v="416" actId="1076"/>
          <ac:spMkLst>
            <pc:docMk/>
            <pc:sldMk cId="3026563798" sldId="334"/>
            <ac:spMk id="17" creationId="{1C008D94-3744-3F78-0DA8-DEA73019389B}"/>
          </ac:spMkLst>
        </pc:spChg>
        <pc:spChg chg="mod">
          <ac:chgData name="Katherine Brown" userId="S::kab84@cam.ac.uk::b4bf55ff-e57a-47e4-af17-90cec002bdcc" providerId="AD" clId="Web-{4EA842C8-B086-BD57-2E47-4E4E38DB4E81}" dt="2024-04-10T18:31:33.746" v="337" actId="14100"/>
          <ac:spMkLst>
            <pc:docMk/>
            <pc:sldMk cId="3026563798" sldId="334"/>
            <ac:spMk id="128" creationId="{00000000-0000-0000-0000-000000000000}"/>
          </ac:spMkLst>
        </pc:spChg>
        <pc:picChg chg="add del mod">
          <ac:chgData name="Katherine Brown" userId="S::kab84@cam.ac.uk::b4bf55ff-e57a-47e4-af17-90cec002bdcc" providerId="AD" clId="Web-{4EA842C8-B086-BD57-2E47-4E4E38DB4E81}" dt="2024-04-10T18:30:28.368" v="328"/>
          <ac:picMkLst>
            <pc:docMk/>
            <pc:sldMk cId="3026563798" sldId="334"/>
            <ac:picMk id="2" creationId="{A4DFABF8-D03A-3014-3DDA-D0988E5CEA9F}"/>
          </ac:picMkLst>
        </pc:picChg>
        <pc:picChg chg="add del mod">
          <ac:chgData name="Katherine Brown" userId="S::kab84@cam.ac.uk::b4bf55ff-e57a-47e4-af17-90cec002bdcc" providerId="AD" clId="Web-{4EA842C8-B086-BD57-2E47-4E4E38DB4E81}" dt="2024-04-10T18:09:48.588" v="318"/>
          <ac:picMkLst>
            <pc:docMk/>
            <pc:sldMk cId="3026563798" sldId="334"/>
            <ac:picMk id="3" creationId="{7E86D60B-BEE5-5EEF-CE94-09DE79399C90}"/>
          </ac:picMkLst>
        </pc:picChg>
        <pc:picChg chg="add del mod">
          <ac:chgData name="Katherine Brown" userId="S::kab84@cam.ac.uk::b4bf55ff-e57a-47e4-af17-90cec002bdcc" providerId="AD" clId="Web-{4EA842C8-B086-BD57-2E47-4E4E38DB4E81}" dt="2024-04-10T18:30:52.088" v="332"/>
          <ac:picMkLst>
            <pc:docMk/>
            <pc:sldMk cId="3026563798" sldId="334"/>
            <ac:picMk id="3" creationId="{D577DA0C-F0DD-051D-4FC2-905069A19D3A}"/>
          </ac:picMkLst>
        </pc:picChg>
        <pc:picChg chg="add del mod">
          <ac:chgData name="Katherine Brown" userId="S::kab84@cam.ac.uk::b4bf55ff-e57a-47e4-af17-90cec002bdcc" providerId="AD" clId="Web-{4EA842C8-B086-BD57-2E47-4E4E38DB4E81}" dt="2024-04-10T18:37:50.995" v="406"/>
          <ac:picMkLst>
            <pc:docMk/>
            <pc:sldMk cId="3026563798" sldId="334"/>
            <ac:picMk id="4" creationId="{83319C53-CAF2-1EE0-E11D-81343967BB5A}"/>
          </ac:picMkLst>
        </pc:picChg>
        <pc:picChg chg="add del mod">
          <ac:chgData name="Katherine Brown" userId="S::kab84@cam.ac.uk::b4bf55ff-e57a-47e4-af17-90cec002bdcc" providerId="AD" clId="Web-{4EA842C8-B086-BD57-2E47-4E4E38DB4E81}" dt="2024-04-10T18:30:23.493" v="325"/>
          <ac:picMkLst>
            <pc:docMk/>
            <pc:sldMk cId="3026563798" sldId="334"/>
            <ac:picMk id="5" creationId="{FBCD916B-A671-1C6A-92DE-E9E3139026BC}"/>
          </ac:picMkLst>
        </pc:picChg>
        <pc:picChg chg="add mod">
          <ac:chgData name="Katherine Brown" userId="S::kab84@cam.ac.uk::b4bf55ff-e57a-47e4-af17-90cec002bdcc" providerId="AD" clId="Web-{4EA842C8-B086-BD57-2E47-4E4E38DB4E81}" dt="2024-04-10T18:38:07.886" v="417" actId="14100"/>
          <ac:picMkLst>
            <pc:docMk/>
            <pc:sldMk cId="3026563798" sldId="334"/>
            <ac:picMk id="18" creationId="{E438597E-7329-8141-50B0-3685059851AA}"/>
          </ac:picMkLst>
        </pc:picChg>
        <pc:cxnChg chg="add del">
          <ac:chgData name="Katherine Brown" userId="S::kab84@cam.ac.uk::b4bf55ff-e57a-47e4-af17-90cec002bdcc" providerId="AD" clId="Web-{4EA842C8-B086-BD57-2E47-4E4E38DB4E81}" dt="2024-04-10T18:32:01.622" v="350"/>
          <ac:cxnSpMkLst>
            <pc:docMk/>
            <pc:sldMk cId="3026563798" sldId="334"/>
            <ac:cxnSpMk id="7" creationId="{D613E7EB-08BA-64FB-592E-311C4F6A241D}"/>
          </ac:cxnSpMkLst>
        </pc:cxnChg>
        <pc:cxnChg chg="add del mod">
          <ac:chgData name="Katherine Brown" userId="S::kab84@cam.ac.uk::b4bf55ff-e57a-47e4-af17-90cec002bdcc" providerId="AD" clId="Web-{4EA842C8-B086-BD57-2E47-4E4E38DB4E81}" dt="2024-04-10T18:32:01.106" v="349"/>
          <ac:cxnSpMkLst>
            <pc:docMk/>
            <pc:sldMk cId="3026563798" sldId="334"/>
            <ac:cxnSpMk id="8" creationId="{184B1F49-DBBC-2031-9ABA-05087D2B2CBC}"/>
          </ac:cxnSpMkLst>
        </pc:cxnChg>
        <pc:cxnChg chg="add del mod">
          <ac:chgData name="Katherine Brown" userId="S::kab84@cam.ac.uk::b4bf55ff-e57a-47e4-af17-90cec002bdcc" providerId="AD" clId="Web-{4EA842C8-B086-BD57-2E47-4E4E38DB4E81}" dt="2024-04-10T18:32:00.497" v="348"/>
          <ac:cxnSpMkLst>
            <pc:docMk/>
            <pc:sldMk cId="3026563798" sldId="334"/>
            <ac:cxnSpMk id="9" creationId="{A4864F25-276A-961D-2A20-CA26BC57B472}"/>
          </ac:cxnSpMkLst>
        </pc:cxnChg>
        <pc:cxnChg chg="add del mod">
          <ac:chgData name="Katherine Brown" userId="S::kab84@cam.ac.uk::b4bf55ff-e57a-47e4-af17-90cec002bdcc" providerId="AD" clId="Web-{4EA842C8-B086-BD57-2E47-4E4E38DB4E81}" dt="2024-04-10T18:31:59.762" v="347"/>
          <ac:cxnSpMkLst>
            <pc:docMk/>
            <pc:sldMk cId="3026563798" sldId="334"/>
            <ac:cxnSpMk id="10" creationId="{371B85B7-1BFE-3D77-B3B0-D9EE973C307B}"/>
          </ac:cxnSpMkLst>
        </pc:cxnChg>
        <pc:cxnChg chg="add del mod">
          <ac:chgData name="Katherine Brown" userId="S::kab84@cam.ac.uk::b4bf55ff-e57a-47e4-af17-90cec002bdcc" providerId="AD" clId="Web-{4EA842C8-B086-BD57-2E47-4E4E38DB4E81}" dt="2024-04-10T18:31:58.309" v="346"/>
          <ac:cxnSpMkLst>
            <pc:docMk/>
            <pc:sldMk cId="3026563798" sldId="334"/>
            <ac:cxnSpMk id="11" creationId="{00AA0A1E-3162-B4E8-75AF-633EE5734A5E}"/>
          </ac:cxnSpMkLst>
        </pc:cxnChg>
        <pc:cxnChg chg="add mod">
          <ac:chgData name="Katherine Brown" userId="S::kab84@cam.ac.uk::b4bf55ff-e57a-47e4-af17-90cec002bdcc" providerId="AD" clId="Web-{4EA842C8-B086-BD57-2E47-4E4E38DB4E81}" dt="2024-04-10T18:38:06.433" v="411" actId="1076"/>
          <ac:cxnSpMkLst>
            <pc:docMk/>
            <pc:sldMk cId="3026563798" sldId="334"/>
            <ac:cxnSpMk id="12" creationId="{10E91C87-EAD5-DCBE-A94B-F91E1A556378}"/>
          </ac:cxnSpMkLst>
        </pc:cxnChg>
        <pc:cxnChg chg="add mod">
          <ac:chgData name="Katherine Brown" userId="S::kab84@cam.ac.uk::b4bf55ff-e57a-47e4-af17-90cec002bdcc" providerId="AD" clId="Web-{4EA842C8-B086-BD57-2E47-4E4E38DB4E81}" dt="2024-04-10T18:38:06.449" v="412" actId="1076"/>
          <ac:cxnSpMkLst>
            <pc:docMk/>
            <pc:sldMk cId="3026563798" sldId="334"/>
            <ac:cxnSpMk id="13" creationId="{F9BEEF27-FFB1-118E-E78D-5397EE5BAC7A}"/>
          </ac:cxnSpMkLst>
        </pc:cxnChg>
      </pc:sldChg>
      <pc:sldChg chg="addSp delSp modSp add replId">
        <pc:chgData name="Katherine Brown" userId="S::kab84@cam.ac.uk::b4bf55ff-e57a-47e4-af17-90cec002bdcc" providerId="AD" clId="Web-{4EA842C8-B086-BD57-2E47-4E4E38DB4E81}" dt="2024-04-10T19:00:44.361" v="727" actId="20577"/>
        <pc:sldMkLst>
          <pc:docMk/>
          <pc:sldMk cId="3602741694" sldId="335"/>
        </pc:sldMkLst>
        <pc:spChg chg="mod">
          <ac:chgData name="Katherine Brown" userId="S::kab84@cam.ac.uk::b4bf55ff-e57a-47e4-af17-90cec002bdcc" providerId="AD" clId="Web-{4EA842C8-B086-BD57-2E47-4E4E38DB4E81}" dt="2024-04-10T19:00:44.361" v="727" actId="20577"/>
          <ac:spMkLst>
            <pc:docMk/>
            <pc:sldMk cId="3602741694" sldId="335"/>
            <ac:spMk id="14" creationId="{0BB9D566-9D61-D199-A270-DD3B3E004671}"/>
          </ac:spMkLst>
        </pc:spChg>
        <pc:spChg chg="del">
          <ac:chgData name="Katherine Brown" userId="S::kab84@cam.ac.uk::b4bf55ff-e57a-47e4-af17-90cec002bdcc" providerId="AD" clId="Web-{4EA842C8-B086-BD57-2E47-4E4E38DB4E81}" dt="2024-04-10T18:34:22.424" v="386"/>
          <ac:spMkLst>
            <pc:docMk/>
            <pc:sldMk cId="3602741694" sldId="335"/>
            <ac:spMk id="15" creationId="{D9CA9F4D-3CA4-019D-4B2C-7B89B2CD3EBC}"/>
          </ac:spMkLst>
        </pc:spChg>
        <pc:spChg chg="del">
          <ac:chgData name="Katherine Brown" userId="S::kab84@cam.ac.uk::b4bf55ff-e57a-47e4-af17-90cec002bdcc" providerId="AD" clId="Web-{4EA842C8-B086-BD57-2E47-4E4E38DB4E81}" dt="2024-04-10T18:34:25.409" v="388"/>
          <ac:spMkLst>
            <pc:docMk/>
            <pc:sldMk cId="3602741694" sldId="335"/>
            <ac:spMk id="16" creationId="{94D6A042-6B98-6630-49C3-5D63601DD329}"/>
          </ac:spMkLst>
        </pc:spChg>
        <pc:spChg chg="del">
          <ac:chgData name="Katherine Brown" userId="S::kab84@cam.ac.uk::b4bf55ff-e57a-47e4-af17-90cec002bdcc" providerId="AD" clId="Web-{4EA842C8-B086-BD57-2E47-4E4E38DB4E81}" dt="2024-04-10T18:34:23.596" v="387"/>
          <ac:spMkLst>
            <pc:docMk/>
            <pc:sldMk cId="3602741694" sldId="335"/>
            <ac:spMk id="17" creationId="{1C008D94-3744-3F78-0DA8-DEA73019389B}"/>
          </ac:spMkLst>
        </pc:spChg>
        <pc:picChg chg="add">
          <ac:chgData name="Katherine Brown" userId="S::kab84@cam.ac.uk::b4bf55ff-e57a-47e4-af17-90cec002bdcc" providerId="AD" clId="Web-{4EA842C8-B086-BD57-2E47-4E4E38DB4E81}" dt="2024-04-10T18:38:11.230" v="419"/>
          <ac:picMkLst>
            <pc:docMk/>
            <pc:sldMk cId="3602741694" sldId="335"/>
            <ac:picMk id="3" creationId="{3411772A-7420-0A6C-2834-848918D5417A}"/>
          </ac:picMkLst>
        </pc:picChg>
        <pc:picChg chg="del">
          <ac:chgData name="Katherine Brown" userId="S::kab84@cam.ac.uk::b4bf55ff-e57a-47e4-af17-90cec002bdcc" providerId="AD" clId="Web-{4EA842C8-B086-BD57-2E47-4E4E38DB4E81}" dt="2024-04-10T18:38:10.871" v="418"/>
          <ac:picMkLst>
            <pc:docMk/>
            <pc:sldMk cId="3602741694" sldId="335"/>
            <ac:picMk id="4" creationId="{83319C53-CAF2-1EE0-E11D-81343967BB5A}"/>
          </ac:picMkLst>
        </pc:picChg>
        <pc:picChg chg="add mod">
          <ac:chgData name="Katherine Brown" userId="S::kab84@cam.ac.uk::b4bf55ff-e57a-47e4-af17-90cec002bdcc" providerId="AD" clId="Web-{4EA842C8-B086-BD57-2E47-4E4E38DB4E81}" dt="2024-04-10T18:47:11.689" v="500" actId="1076"/>
          <ac:picMkLst>
            <pc:docMk/>
            <pc:sldMk cId="3602741694" sldId="335"/>
            <ac:picMk id="5" creationId="{65113B57-FC8F-C3A5-20E3-A4B0278B5C36}"/>
          </ac:picMkLst>
        </pc:picChg>
        <pc:cxnChg chg="del">
          <ac:chgData name="Katherine Brown" userId="S::kab84@cam.ac.uk::b4bf55ff-e57a-47e4-af17-90cec002bdcc" providerId="AD" clId="Web-{4EA842C8-B086-BD57-2E47-4E4E38DB4E81}" dt="2024-04-10T18:34:17.268" v="384"/>
          <ac:cxnSpMkLst>
            <pc:docMk/>
            <pc:sldMk cId="3602741694" sldId="335"/>
            <ac:cxnSpMk id="12" creationId="{10E91C87-EAD5-DCBE-A94B-F91E1A556378}"/>
          </ac:cxnSpMkLst>
        </pc:cxnChg>
        <pc:cxnChg chg="del">
          <ac:chgData name="Katherine Brown" userId="S::kab84@cam.ac.uk::b4bf55ff-e57a-47e4-af17-90cec002bdcc" providerId="AD" clId="Web-{4EA842C8-B086-BD57-2E47-4E4E38DB4E81}" dt="2024-04-10T18:34:19.924" v="385"/>
          <ac:cxnSpMkLst>
            <pc:docMk/>
            <pc:sldMk cId="3602741694" sldId="335"/>
            <ac:cxnSpMk id="13" creationId="{F9BEEF27-FFB1-118E-E78D-5397EE5BAC7A}"/>
          </ac:cxnSpMkLst>
        </pc:cxnChg>
      </pc:sldChg>
      <pc:sldChg chg="addSp delSp modSp add replId">
        <pc:chgData name="Katherine Brown" userId="S::kab84@cam.ac.uk::b4bf55ff-e57a-47e4-af17-90cec002bdcc" providerId="AD" clId="Web-{4EA842C8-B086-BD57-2E47-4E4E38DB4E81}" dt="2024-04-10T19:03:48.016" v="770" actId="20577"/>
        <pc:sldMkLst>
          <pc:docMk/>
          <pc:sldMk cId="953753210" sldId="336"/>
        </pc:sldMkLst>
        <pc:spChg chg="add mod">
          <ac:chgData name="Katherine Brown" userId="S::kab84@cam.ac.uk::b4bf55ff-e57a-47e4-af17-90cec002bdcc" providerId="AD" clId="Web-{4EA842C8-B086-BD57-2E47-4E4E38DB4E81}" dt="2024-04-10T19:03:48.016" v="770" actId="20577"/>
          <ac:spMkLst>
            <pc:docMk/>
            <pc:sldMk cId="953753210" sldId="336"/>
            <ac:spMk id="7" creationId="{01BCBCB3-3D80-73E1-F007-3A75DF0AF70E}"/>
          </ac:spMkLst>
        </pc:spChg>
        <pc:spChg chg="del mod">
          <ac:chgData name="Katherine Brown" userId="S::kab84@cam.ac.uk::b4bf55ff-e57a-47e4-af17-90cec002bdcc" providerId="AD" clId="Web-{4EA842C8-B086-BD57-2E47-4E4E38DB4E81}" dt="2024-04-10T18:47:34.299" v="505"/>
          <ac:spMkLst>
            <pc:docMk/>
            <pc:sldMk cId="953753210" sldId="336"/>
            <ac:spMk id="14" creationId="{0BB9D566-9D61-D199-A270-DD3B3E004671}"/>
          </ac:spMkLst>
        </pc:spChg>
        <pc:picChg chg="add del mod">
          <ac:chgData name="Katherine Brown" userId="S::kab84@cam.ac.uk::b4bf55ff-e57a-47e4-af17-90cec002bdcc" providerId="AD" clId="Web-{4EA842C8-B086-BD57-2E47-4E4E38DB4E81}" dt="2024-04-10T18:47:32.252" v="504"/>
          <ac:picMkLst>
            <pc:docMk/>
            <pc:sldMk cId="953753210" sldId="336"/>
            <ac:picMk id="2" creationId="{F1AC92B4-2B3F-FE6D-C446-48EC2CD67CF0}"/>
          </ac:picMkLst>
        </pc:picChg>
        <pc:picChg chg="add mod">
          <ac:chgData name="Katherine Brown" userId="S::kab84@cam.ac.uk::b4bf55ff-e57a-47e4-af17-90cec002bdcc" providerId="AD" clId="Web-{4EA842C8-B086-BD57-2E47-4E4E38DB4E81}" dt="2024-04-10T18:47:38.096" v="507" actId="1076"/>
          <ac:picMkLst>
            <pc:docMk/>
            <pc:sldMk cId="953753210" sldId="336"/>
            <ac:picMk id="4" creationId="{1F236079-2C2D-DCC2-744D-18340BB33280}"/>
          </ac:picMkLst>
        </pc:picChg>
      </pc:sldChg>
    </pc:docChg>
  </pc:docChgLst>
  <pc:docChgLst>
    <pc:chgData name="Katherine Brown" userId="S::kab84@cam.ac.uk::b4bf55ff-e57a-47e4-af17-90cec002bdcc" providerId="AD" clId="Web-{F688687E-ABDC-6574-89C3-0A448F4553E0}"/>
    <pc:docChg chg="addSld delSld modSld">
      <pc:chgData name="Katherine Brown" userId="S::kab84@cam.ac.uk::b4bf55ff-e57a-47e4-af17-90cec002bdcc" providerId="AD" clId="Web-{F688687E-ABDC-6574-89C3-0A448F4553E0}" dt="2024-04-12T09:26:30.186" v="472"/>
      <pc:docMkLst>
        <pc:docMk/>
      </pc:docMkLst>
      <pc:sldChg chg="add">
        <pc:chgData name="Katherine Brown" userId="S::kab84@cam.ac.uk::b4bf55ff-e57a-47e4-af17-90cec002bdcc" providerId="AD" clId="Web-{F688687E-ABDC-6574-89C3-0A448F4553E0}" dt="2024-04-11T19:03:36.510" v="12"/>
        <pc:sldMkLst>
          <pc:docMk/>
          <pc:sldMk cId="4041549900" sldId="258"/>
        </pc:sldMkLst>
      </pc:sldChg>
      <pc:sldChg chg="add">
        <pc:chgData name="Katherine Brown" userId="S::kab84@cam.ac.uk::b4bf55ff-e57a-47e4-af17-90cec002bdcc" providerId="AD" clId="Web-{F688687E-ABDC-6574-89C3-0A448F4553E0}" dt="2024-04-11T19:03:36.510" v="11"/>
        <pc:sldMkLst>
          <pc:docMk/>
          <pc:sldMk cId="1434237540" sldId="259"/>
        </pc:sldMkLst>
      </pc:sldChg>
      <pc:sldChg chg="add">
        <pc:chgData name="Katherine Brown" userId="S::kab84@cam.ac.uk::b4bf55ff-e57a-47e4-af17-90cec002bdcc" providerId="AD" clId="Web-{F688687E-ABDC-6574-89C3-0A448F4553E0}" dt="2024-04-11T19:03:36.510" v="10"/>
        <pc:sldMkLst>
          <pc:docMk/>
          <pc:sldMk cId="1042335386" sldId="260"/>
        </pc:sldMkLst>
      </pc:sldChg>
      <pc:sldChg chg="add">
        <pc:chgData name="Katherine Brown" userId="S::kab84@cam.ac.uk::b4bf55ff-e57a-47e4-af17-90cec002bdcc" providerId="AD" clId="Web-{F688687E-ABDC-6574-89C3-0A448F4553E0}" dt="2024-04-11T19:03:36.494" v="7"/>
        <pc:sldMkLst>
          <pc:docMk/>
          <pc:sldMk cId="3850188327" sldId="261"/>
        </pc:sldMkLst>
      </pc:sldChg>
      <pc:sldChg chg="add">
        <pc:chgData name="Katherine Brown" userId="S::kab84@cam.ac.uk::b4bf55ff-e57a-47e4-af17-90cec002bdcc" providerId="AD" clId="Web-{F688687E-ABDC-6574-89C3-0A448F4553E0}" dt="2024-04-11T19:03:36.494" v="9"/>
        <pc:sldMkLst>
          <pc:docMk/>
          <pc:sldMk cId="3591150346" sldId="262"/>
        </pc:sldMkLst>
      </pc:sldChg>
      <pc:sldChg chg="add">
        <pc:chgData name="Katherine Brown" userId="S::kab84@cam.ac.uk::b4bf55ff-e57a-47e4-af17-90cec002bdcc" providerId="AD" clId="Web-{F688687E-ABDC-6574-89C3-0A448F4553E0}" dt="2024-04-11T19:03:36.494" v="8"/>
        <pc:sldMkLst>
          <pc:docMk/>
          <pc:sldMk cId="1914886741" sldId="263"/>
        </pc:sldMkLst>
      </pc:sldChg>
      <pc:sldChg chg="add">
        <pc:chgData name="Katherine Brown" userId="S::kab84@cam.ac.uk::b4bf55ff-e57a-47e4-af17-90cec002bdcc" providerId="AD" clId="Web-{F688687E-ABDC-6574-89C3-0A448F4553E0}" dt="2024-04-11T19:03:36.478" v="6"/>
        <pc:sldMkLst>
          <pc:docMk/>
          <pc:sldMk cId="1289634092" sldId="264"/>
        </pc:sldMkLst>
      </pc:sldChg>
      <pc:sldChg chg="add">
        <pc:chgData name="Katherine Brown" userId="S::kab84@cam.ac.uk::b4bf55ff-e57a-47e4-af17-90cec002bdcc" providerId="AD" clId="Web-{F688687E-ABDC-6574-89C3-0A448F4553E0}" dt="2024-04-11T19:03:36.463" v="2"/>
        <pc:sldMkLst>
          <pc:docMk/>
          <pc:sldMk cId="1761023552" sldId="270"/>
        </pc:sldMkLst>
      </pc:sldChg>
      <pc:sldChg chg="add">
        <pc:chgData name="Katherine Brown" userId="S::kab84@cam.ac.uk::b4bf55ff-e57a-47e4-af17-90cec002bdcc" providerId="AD" clId="Web-{F688687E-ABDC-6574-89C3-0A448F4553E0}" dt="2024-04-11T19:03:36.463" v="1"/>
        <pc:sldMkLst>
          <pc:docMk/>
          <pc:sldMk cId="4265562190" sldId="271"/>
        </pc:sldMkLst>
      </pc:sldChg>
      <pc:sldChg chg="add">
        <pc:chgData name="Katherine Brown" userId="S::kab84@cam.ac.uk::b4bf55ff-e57a-47e4-af17-90cec002bdcc" providerId="AD" clId="Web-{F688687E-ABDC-6574-89C3-0A448F4553E0}" dt="2024-04-11T19:03:36.447" v="0"/>
        <pc:sldMkLst>
          <pc:docMk/>
          <pc:sldMk cId="2481064077" sldId="272"/>
        </pc:sldMkLst>
      </pc:sldChg>
      <pc:sldChg chg="del">
        <pc:chgData name="Katherine Brown" userId="S::kab84@cam.ac.uk::b4bf55ff-e57a-47e4-af17-90cec002bdcc" providerId="AD" clId="Web-{F688687E-ABDC-6574-89C3-0A448F4553E0}" dt="2024-04-12T09:11:07.986" v="18"/>
        <pc:sldMkLst>
          <pc:docMk/>
          <pc:sldMk cId="0" sldId="320"/>
        </pc:sldMkLst>
      </pc:sldChg>
      <pc:sldChg chg="addSp delSp modSp">
        <pc:chgData name="Katherine Brown" userId="S::kab84@cam.ac.uk::b4bf55ff-e57a-47e4-af17-90cec002bdcc" providerId="AD" clId="Web-{F688687E-ABDC-6574-89C3-0A448F4553E0}" dt="2024-04-12T09:25:26.168" v="408" actId="20577"/>
        <pc:sldMkLst>
          <pc:docMk/>
          <pc:sldMk cId="0" sldId="321"/>
        </pc:sldMkLst>
        <pc:spChg chg="mod">
          <ac:chgData name="Katherine Brown" userId="S::kab84@cam.ac.uk::b4bf55ff-e57a-47e4-af17-90cec002bdcc" providerId="AD" clId="Web-{F688687E-ABDC-6574-89C3-0A448F4553E0}" dt="2024-04-12T09:25:26.168" v="408" actId="20577"/>
          <ac:spMkLst>
            <pc:docMk/>
            <pc:sldMk cId="0" sldId="321"/>
            <ac:spMk id="528" creationId="{00000000-0000-0000-0000-000000000000}"/>
          </ac:spMkLst>
        </pc:spChg>
        <pc:picChg chg="add del mod">
          <ac:chgData name="Katherine Brown" userId="S::kab84@cam.ac.uk::b4bf55ff-e57a-47e4-af17-90cec002bdcc" providerId="AD" clId="Web-{F688687E-ABDC-6574-89C3-0A448F4553E0}" dt="2024-04-12T09:11:44.300" v="21"/>
          <ac:picMkLst>
            <pc:docMk/>
            <pc:sldMk cId="0" sldId="321"/>
            <ac:picMk id="2" creationId="{D9C096E5-D60B-96D0-73C4-1E3AF47E2453}"/>
          </ac:picMkLst>
        </pc:picChg>
        <pc:picChg chg="add mod">
          <ac:chgData name="Katherine Brown" userId="S::kab84@cam.ac.uk::b4bf55ff-e57a-47e4-af17-90cec002bdcc" providerId="AD" clId="Web-{F688687E-ABDC-6574-89C3-0A448F4553E0}" dt="2024-04-12T09:15:32.791" v="103" actId="1076"/>
          <ac:picMkLst>
            <pc:docMk/>
            <pc:sldMk cId="0" sldId="321"/>
            <ac:picMk id="3" creationId="{52863150-707B-7823-0630-682F8166667D}"/>
          </ac:picMkLst>
        </pc:picChg>
      </pc:sldChg>
      <pc:sldChg chg="del">
        <pc:chgData name="Katherine Brown" userId="S::kab84@cam.ac.uk::b4bf55ff-e57a-47e4-af17-90cec002bdcc" providerId="AD" clId="Web-{F688687E-ABDC-6574-89C3-0A448F4553E0}" dt="2024-04-12T09:26:30.186" v="472"/>
        <pc:sldMkLst>
          <pc:docMk/>
          <pc:sldMk cId="0" sldId="323"/>
        </pc:sldMkLst>
      </pc:sldChg>
      <pc:sldChg chg="del">
        <pc:chgData name="Katherine Brown" userId="S::kab84@cam.ac.uk::b4bf55ff-e57a-47e4-af17-90cec002bdcc" providerId="AD" clId="Web-{F688687E-ABDC-6574-89C3-0A448F4553E0}" dt="2024-04-11T19:04:05.292" v="15"/>
        <pc:sldMkLst>
          <pc:docMk/>
          <pc:sldMk cId="3026563798" sldId="334"/>
        </pc:sldMkLst>
      </pc:sldChg>
      <pc:sldChg chg="del">
        <pc:chgData name="Katherine Brown" userId="S::kab84@cam.ac.uk::b4bf55ff-e57a-47e4-af17-90cec002bdcc" providerId="AD" clId="Web-{F688687E-ABDC-6574-89C3-0A448F4553E0}" dt="2024-04-11T19:04:06.089" v="16"/>
        <pc:sldMkLst>
          <pc:docMk/>
          <pc:sldMk cId="3602741694" sldId="335"/>
        </pc:sldMkLst>
      </pc:sldChg>
      <pc:sldChg chg="del">
        <pc:chgData name="Katherine Brown" userId="S::kab84@cam.ac.uk::b4bf55ff-e57a-47e4-af17-90cec002bdcc" providerId="AD" clId="Web-{F688687E-ABDC-6574-89C3-0A448F4553E0}" dt="2024-04-11T19:04:07.261" v="17"/>
        <pc:sldMkLst>
          <pc:docMk/>
          <pc:sldMk cId="953753210" sldId="336"/>
        </pc:sldMkLst>
      </pc:sldChg>
      <pc:sldChg chg="add">
        <pc:chgData name="Katherine Brown" userId="S::kab84@cam.ac.uk::b4bf55ff-e57a-47e4-af17-90cec002bdcc" providerId="AD" clId="Web-{F688687E-ABDC-6574-89C3-0A448F4553E0}" dt="2024-04-11T19:03:36.463" v="3"/>
        <pc:sldMkLst>
          <pc:docMk/>
          <pc:sldMk cId="3034058464" sldId="337"/>
        </pc:sldMkLst>
      </pc:sldChg>
      <pc:sldChg chg="add">
        <pc:chgData name="Katherine Brown" userId="S::kab84@cam.ac.uk::b4bf55ff-e57a-47e4-af17-90cec002bdcc" providerId="AD" clId="Web-{F688687E-ABDC-6574-89C3-0A448F4553E0}" dt="2024-04-11T19:03:36.478" v="4"/>
        <pc:sldMkLst>
          <pc:docMk/>
          <pc:sldMk cId="1311776393" sldId="338"/>
        </pc:sldMkLst>
      </pc:sldChg>
      <pc:sldChg chg="add">
        <pc:chgData name="Katherine Brown" userId="S::kab84@cam.ac.uk::b4bf55ff-e57a-47e4-af17-90cec002bdcc" providerId="AD" clId="Web-{F688687E-ABDC-6574-89C3-0A448F4553E0}" dt="2024-04-11T19:03:36.478" v="5"/>
        <pc:sldMkLst>
          <pc:docMk/>
          <pc:sldMk cId="1579368516" sldId="339"/>
        </pc:sldMkLst>
      </pc:sldChg>
      <pc:sldChg chg="add">
        <pc:chgData name="Katherine Brown" userId="S::kab84@cam.ac.uk::b4bf55ff-e57a-47e4-af17-90cec002bdcc" providerId="AD" clId="Web-{F688687E-ABDC-6574-89C3-0A448F4553E0}" dt="2024-04-11T19:03:36.525" v="13"/>
        <pc:sldMkLst>
          <pc:docMk/>
          <pc:sldMk cId="2356096990" sldId="340"/>
        </pc:sldMkLst>
      </pc:sldChg>
      <pc:sldChg chg="add">
        <pc:chgData name="Katherine Brown" userId="S::kab84@cam.ac.uk::b4bf55ff-e57a-47e4-af17-90cec002bdcc" providerId="AD" clId="Web-{F688687E-ABDC-6574-89C3-0A448F4553E0}" dt="2024-04-11T19:03:36.525" v="14"/>
        <pc:sldMkLst>
          <pc:docMk/>
          <pc:sldMk cId="109857222" sldId="341"/>
        </pc:sldMkLst>
      </pc:sldChg>
      <pc:sldChg chg="modSp add replId">
        <pc:chgData name="Katherine Brown" userId="S::kab84@cam.ac.uk::b4bf55ff-e57a-47e4-af17-90cec002bdcc" providerId="AD" clId="Web-{F688687E-ABDC-6574-89C3-0A448F4553E0}" dt="2024-04-12T09:14:13.523" v="102" actId="20577"/>
        <pc:sldMkLst>
          <pc:docMk/>
          <pc:sldMk cId="1535907332" sldId="342"/>
        </pc:sldMkLst>
        <pc:spChg chg="mod">
          <ac:chgData name="Katherine Brown" userId="S::kab84@cam.ac.uk::b4bf55ff-e57a-47e4-af17-90cec002bdcc" providerId="AD" clId="Web-{F688687E-ABDC-6574-89C3-0A448F4553E0}" dt="2024-04-12T09:14:13.523" v="102" actId="20577"/>
          <ac:spMkLst>
            <pc:docMk/>
            <pc:sldMk cId="1535907332" sldId="342"/>
            <ac:spMk id="528" creationId="{00000000-0000-0000-0000-000000000000}"/>
          </ac:spMkLst>
        </pc:spChg>
      </pc:sldChg>
      <pc:sldChg chg="addSp delSp modSp add replId">
        <pc:chgData name="Katherine Brown" userId="S::kab84@cam.ac.uk::b4bf55ff-e57a-47e4-af17-90cec002bdcc" providerId="AD" clId="Web-{F688687E-ABDC-6574-89C3-0A448F4553E0}" dt="2024-04-12T09:25:55.403" v="434" actId="20577"/>
        <pc:sldMkLst>
          <pc:docMk/>
          <pc:sldMk cId="2790916354" sldId="343"/>
        </pc:sldMkLst>
        <pc:spChg chg="mod">
          <ac:chgData name="Katherine Brown" userId="S::kab84@cam.ac.uk::b4bf55ff-e57a-47e4-af17-90cec002bdcc" providerId="AD" clId="Web-{F688687E-ABDC-6574-89C3-0A448F4553E0}" dt="2024-04-12T09:25:55.403" v="434" actId="20577"/>
          <ac:spMkLst>
            <pc:docMk/>
            <pc:sldMk cId="2790916354" sldId="343"/>
            <ac:spMk id="528" creationId="{00000000-0000-0000-0000-000000000000}"/>
          </ac:spMkLst>
        </pc:spChg>
        <pc:picChg chg="add mod modCrop">
          <ac:chgData name="Katherine Brown" userId="S::kab84@cam.ac.uk::b4bf55ff-e57a-47e4-af17-90cec002bdcc" providerId="AD" clId="Web-{F688687E-ABDC-6574-89C3-0A448F4553E0}" dt="2024-04-12T09:24:35.729" v="381" actId="14100"/>
          <ac:picMkLst>
            <pc:docMk/>
            <pc:sldMk cId="2790916354" sldId="343"/>
            <ac:picMk id="2" creationId="{A976A693-3EDB-6C36-0CF2-FA9B0BE2E076}"/>
          </ac:picMkLst>
        </pc:picChg>
        <pc:picChg chg="del">
          <ac:chgData name="Katherine Brown" userId="S::kab84@cam.ac.uk::b4bf55ff-e57a-47e4-af17-90cec002bdcc" providerId="AD" clId="Web-{F688687E-ABDC-6574-89C3-0A448F4553E0}" dt="2024-04-12T09:19:06.860" v="164"/>
          <ac:picMkLst>
            <pc:docMk/>
            <pc:sldMk cId="2790916354" sldId="343"/>
            <ac:picMk id="3" creationId="{52863150-707B-7823-0630-682F8166667D}"/>
          </ac:picMkLst>
        </pc:picChg>
      </pc:sldChg>
      <pc:sldChg chg="delSp modSp add del replId">
        <pc:chgData name="Katherine Brown" userId="S::kab84@cam.ac.uk::b4bf55ff-e57a-47e4-af17-90cec002bdcc" providerId="AD" clId="Web-{F688687E-ABDC-6574-89C3-0A448F4553E0}" dt="2024-04-12T09:26:28.576" v="471"/>
        <pc:sldMkLst>
          <pc:docMk/>
          <pc:sldMk cId="3171708317" sldId="344"/>
        </pc:sldMkLst>
        <pc:spChg chg="del mod">
          <ac:chgData name="Katherine Brown" userId="S::kab84@cam.ac.uk::b4bf55ff-e57a-47e4-af17-90cec002bdcc" providerId="AD" clId="Web-{F688687E-ABDC-6574-89C3-0A448F4553E0}" dt="2024-04-12T09:26:17.107" v="466"/>
          <ac:spMkLst>
            <pc:docMk/>
            <pc:sldMk cId="3171708317" sldId="344"/>
            <ac:spMk id="528" creationId="{00000000-0000-0000-0000-000000000000}"/>
          </ac:spMkLst>
        </pc:spChg>
        <pc:spChg chg="mod">
          <ac:chgData name="Katherine Brown" userId="S::kab84@cam.ac.uk::b4bf55ff-e57a-47e4-af17-90cec002bdcc" providerId="AD" clId="Web-{F688687E-ABDC-6574-89C3-0A448F4553E0}" dt="2024-04-12T09:26:22.967" v="470" actId="20577"/>
          <ac:spMkLst>
            <pc:docMk/>
            <pc:sldMk cId="3171708317" sldId="344"/>
            <ac:spMk id="529" creationId="{00000000-0000-0000-0000-000000000000}"/>
          </ac:spMkLst>
        </pc:spChg>
        <pc:picChg chg="del">
          <ac:chgData name="Katherine Brown" userId="S::kab84@cam.ac.uk::b4bf55ff-e57a-47e4-af17-90cec002bdcc" providerId="AD" clId="Web-{F688687E-ABDC-6574-89C3-0A448F4553E0}" dt="2024-04-12T09:24:58.933" v="388"/>
          <ac:picMkLst>
            <pc:docMk/>
            <pc:sldMk cId="3171708317" sldId="344"/>
            <ac:picMk id="2" creationId="{A976A693-3EDB-6C36-0CF2-FA9B0BE2E076}"/>
          </ac:picMkLst>
        </pc:picChg>
      </pc:sldChg>
      <pc:sldMasterChg chg="addSldLayout">
        <pc:chgData name="Katherine Brown" userId="S::kab84@cam.ac.uk::b4bf55ff-e57a-47e4-af17-90cec002bdcc" providerId="AD" clId="Web-{F688687E-ABDC-6574-89C3-0A448F4553E0}" dt="2024-04-11T19:03:36.447" v="0"/>
        <pc:sldMasterMkLst>
          <pc:docMk/>
          <pc:sldMasterMk cId="0" sldId="2147483661"/>
        </pc:sldMasterMkLst>
        <pc:sldLayoutChg chg="add">
          <pc:chgData name="Katherine Brown" userId="S::kab84@cam.ac.uk::b4bf55ff-e57a-47e4-af17-90cec002bdcc" providerId="AD" clId="Web-{F688687E-ABDC-6574-89C3-0A448F4553E0}" dt="2024-04-11T19:03:36.447" v="0"/>
          <pc:sldLayoutMkLst>
            <pc:docMk/>
            <pc:sldMasterMk cId="0" sldId="2147483661"/>
            <pc:sldLayoutMk cId="3020287095" sldId="214748367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1T19:03:35.947"/>
    </inkml:context>
    <inkml:brush xml:id="br0">
      <inkml:brushProperty name="width" value="0.1" units="cm"/>
      <inkml:brushProperty name="height" value="0.1" units="cm"/>
    </inkml:brush>
  </inkml:definitions>
  <inkml:trace contextRef="#ctx0" brushRef="#br0">8154 5239 16383 0 0,'-7'0'0'0'0,"-11"0"0"0"0,-8 0 0 0 0,-16 7 0 0 0,-8 11 0 0 0,-3 1 0 0 0,1-2 0 0 0,-7-4 0 0 0,0 3 0 0 0,10 7 0 0 0,5 6 0 0 0,-4-1 0 0 0,-1 1 0 0 0,-15 4 0 0 0,3 4 0 0 0,5-5 0 0 0,4 0 0 0 0,4 2 0 0 0,2-5 0 0 0,2 0 0 0 0,1 3 0 0 0,0 3 0 0 0,0-5 0 0 0,-7 9 0 0 0,-4 4 0 0 0,2-5 0 0 0,0-2 0 0 0,11 1 0 0 0,-4 9 0 0 0,-1-3 0 0 0,7-2 0 0 0,3-1 0 0 0,-8 2 0 0 0,4-1 0 0 0,2 2 0 0 0,-1 0 0 0 0,-9 8 0 0 0,5 2 0 0 0,1 1 0 0 0,1-10 0 0 0,7-5 0 0 0,2-1 0 0 0,7 0 0 0 0,-1-6 0 0 0,5-1 0 0 0,-2 1 0 0 0,4 3 0 0 0,-4 10 0 0 0,4 6 0 0 0,-4 0 0 0 0,3 0 0 0 0,4-1 0 0 0,6-2 0 0 0,3 5 0 0 0,-3 2 0 0 0,-1-1 0 0 0,2 5 0 0 0,2 0 0 0 0,3-3 0 0 0,1 4 0 0 0,2 0 0 0 0,1 4 0 0 0,0-1 0 0 0,0 3 0 0 0,1-2 0 0 0,-1-4 0 0 0,1-5 0 0 0,-1 3 0 0 0,7-1 0 0 0,3-3 0 0 0,7-2 0 0 0,1-4 0 0 0,-3-2 0 0 0,-4-1 0 0 0,-4 6 0 0 0,4 3 0 0 0,1-2 0 0 0,13 7 0 0 0,2-1 0 0 0,4 6 0 0 0,-3-1 0 0 0,0-4 0 0 0,4-4 0 0 0,-4-4 0 0 0,1-4 0 0 0,3-2 0 0 0,3 7 0 0 0,4 8 0 0 0,2 3 0 0 0,1 4 0 0 0,2-8 0 0 0,8 7 0 0 0,2-6 0 0 0,0-7 0 0 0,-2 2 0 0 0,-2 0 0 0 0,-3-9 0 0 0,-1-6 0 0 0,-9-2 0 0 0,-3 1 0 0 0,8 0 0 0 0,3 1 0 0 0,3 2 0 0 0,7-7 0 0 0,9-9 0 0 0,2 6 0 0 0,-3 5 0 0 0,-6-4 0 0 0,-3-8 0 0 0,10 15 0 0 0,2 0 0 0 0,12 1 0 0 0,0-7 0 0 0,-5-8 0 0 0,-1-2 0 0 0,-4-5 0 0 0,-8-6 0 0 0,2-4 0 0 0,-2-5 0 0 0,3-2 0 0 0,6-2 0 0 0,14-1 0 0 0,15 15 0 0 0,-2 4 0 0 0,-10 0 0 0 0,-4-3 0 0 0,-9-4 0 0 0,-9-5 0 0 0,-9-2 0 0 0,-5 4 0 0 0,-4 2 0 0 0,-3-1 0 0 0,-1-2 0 0 0,0-2 0 0 0,0-3 0 0 0,1 0 0 0 0,7-9 0 0 0,-4-3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84"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GB" sz="2000" b="0" strike="noStrike" spc="-1">
                <a:latin typeface="Arial"/>
              </a:rPr>
              <a:t>Click to edit the notes' format</a:t>
            </a:r>
          </a:p>
        </p:txBody>
      </p:sp>
      <p:sp>
        <p:nvSpPr>
          <p:cNvPr id="85"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GB" sz="1400" b="0" strike="noStrike" spc="-1">
                <a:latin typeface="Times New Roman"/>
              </a:rPr>
              <a:t>&lt;header&gt;</a:t>
            </a:r>
          </a:p>
        </p:txBody>
      </p:sp>
      <p:sp>
        <p:nvSpPr>
          <p:cNvPr id="86"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n-GB" sz="1400" b="0" strike="noStrike" spc="-1">
                <a:latin typeface="Times New Roman"/>
              </a:defRPr>
            </a:lvl1pPr>
          </a:lstStyle>
          <a:p>
            <a:pPr algn="r">
              <a:buNone/>
            </a:pPr>
            <a:r>
              <a:rPr lang="en-GB" sz="1400" b="0" strike="noStrike" spc="-1">
                <a:latin typeface="Times New Roman"/>
              </a:rPr>
              <a:t>&lt;date/time&gt;</a:t>
            </a:r>
          </a:p>
        </p:txBody>
      </p:sp>
      <p:sp>
        <p:nvSpPr>
          <p:cNvPr id="87"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n-GB" sz="1400" b="0" strike="noStrike" spc="-1">
                <a:latin typeface="Times New Roman"/>
              </a:defRPr>
            </a:lvl1pPr>
          </a:lstStyle>
          <a:p>
            <a:r>
              <a:rPr lang="en-GB" sz="1400" b="0" strike="noStrike" spc="-1">
                <a:latin typeface="Times New Roman"/>
              </a:rPr>
              <a:t>&lt;footer&gt;</a:t>
            </a:r>
          </a:p>
        </p:txBody>
      </p:sp>
      <p:sp>
        <p:nvSpPr>
          <p:cNvPr id="88"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n-GB" sz="1400" b="0" strike="noStrike" spc="-1">
                <a:latin typeface="Times New Roman"/>
              </a:defRPr>
            </a:lvl1pPr>
          </a:lstStyle>
          <a:p>
            <a:pPr algn="r">
              <a:buNone/>
            </a:pPr>
            <a:fld id="{1177126C-EDD4-4AA4-8DA7-4A97FBFA9E52}"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noRot="1" noChangeAspect="1"/>
          </p:cNvSpPr>
          <p:nvPr>
            <p:ph type="sldImg"/>
          </p:nvPr>
        </p:nvSpPr>
        <p:spPr>
          <a:xfrm>
            <a:off x="685800" y="1143000"/>
            <a:ext cx="5486400" cy="3086100"/>
          </a:xfrm>
          <a:prstGeom prst="rect">
            <a:avLst/>
          </a:prstGeom>
          <a:ln w="0">
            <a:noFill/>
          </a:ln>
        </p:spPr>
      </p:sp>
      <p:sp>
        <p:nvSpPr>
          <p:cNvPr id="61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18"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D0F2D84-74DD-4E98-82F7-A03A55359F58}" type="slidenum">
              <a:rPr lang="en-GB" sz="1200" b="0" strike="noStrike" spc="-1">
                <a:latin typeface="Times New Roman"/>
              </a:rPr>
              <a:t>10</a:t>
            </a:fld>
            <a:endParaRPr lang="en-GB"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noRot="1" noChangeAspect="1"/>
          </p:cNvSpPr>
          <p:nvPr>
            <p:ph type="sldImg"/>
          </p:nvPr>
        </p:nvSpPr>
        <p:spPr>
          <a:xfrm>
            <a:off x="685800" y="1143000"/>
            <a:ext cx="5486400" cy="3086100"/>
          </a:xfrm>
          <a:prstGeom prst="rect">
            <a:avLst/>
          </a:prstGeom>
          <a:ln w="0">
            <a:noFill/>
          </a:ln>
        </p:spPr>
      </p:sp>
      <p:sp>
        <p:nvSpPr>
          <p:cNvPr id="64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45"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9E58CE0-BC40-4AF2-A8CA-B7AF3FBA1563}" type="slidenum">
              <a:rPr lang="en-GB" sz="1200" b="0" strike="noStrike" spc="-1">
                <a:latin typeface="Times New Roman"/>
              </a:rPr>
              <a:t>19</a:t>
            </a:fld>
            <a:endParaRPr lang="en-GB"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PlaceHolder 1"/>
          <p:cNvSpPr>
            <a:spLocks noGrp="1" noRot="1" noChangeAspect="1"/>
          </p:cNvSpPr>
          <p:nvPr>
            <p:ph type="sldImg"/>
          </p:nvPr>
        </p:nvSpPr>
        <p:spPr>
          <a:xfrm>
            <a:off x="685800" y="1143000"/>
            <a:ext cx="5486400" cy="3086100"/>
          </a:xfrm>
          <a:prstGeom prst="rect">
            <a:avLst/>
          </a:prstGeom>
          <a:ln w="0">
            <a:noFill/>
          </a:ln>
        </p:spPr>
      </p:sp>
      <p:sp>
        <p:nvSpPr>
          <p:cNvPr id="64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48"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E1B6E893-CFEB-47A7-BB0E-E7647072E2CA}" type="slidenum">
              <a:rPr lang="en-GB" sz="1200" b="0" strike="noStrike" spc="-1">
                <a:latin typeface="Times New Roman"/>
              </a:rPr>
              <a:t>20</a:t>
            </a:fld>
            <a:endParaRPr lang="en-GB"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noRot="1" noChangeAspect="1"/>
          </p:cNvSpPr>
          <p:nvPr>
            <p:ph type="sldImg"/>
          </p:nvPr>
        </p:nvSpPr>
        <p:spPr>
          <a:xfrm>
            <a:off x="685800" y="1143000"/>
            <a:ext cx="5486400" cy="3086100"/>
          </a:xfrm>
          <a:prstGeom prst="rect">
            <a:avLst/>
          </a:prstGeom>
          <a:ln w="0">
            <a:noFill/>
          </a:ln>
        </p:spPr>
      </p:sp>
      <p:sp>
        <p:nvSpPr>
          <p:cNvPr id="65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1"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EAAB508B-E063-4773-959C-A48AF6017045}" type="slidenum">
              <a:rPr lang="en-GB" sz="1200" b="0" strike="noStrike" spc="-1">
                <a:latin typeface="Times New Roman"/>
              </a:rPr>
              <a:t>26</a:t>
            </a:fld>
            <a:endParaRPr lang="en-GB"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noRot="1" noChangeAspect="1"/>
          </p:cNvSpPr>
          <p:nvPr>
            <p:ph type="sldImg"/>
          </p:nvPr>
        </p:nvSpPr>
        <p:spPr>
          <a:xfrm>
            <a:off x="685800" y="1143000"/>
            <a:ext cx="5486400" cy="3086100"/>
          </a:xfrm>
          <a:prstGeom prst="rect">
            <a:avLst/>
          </a:prstGeom>
          <a:ln w="0">
            <a:noFill/>
          </a:ln>
        </p:spPr>
      </p:sp>
      <p:sp>
        <p:nvSpPr>
          <p:cNvPr id="68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87"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5609F731-792E-40E7-B199-FEC4F32AF010}" type="slidenum">
              <a:rPr lang="en-GB" sz="1200" b="0" strike="noStrike" spc="-1">
                <a:latin typeface="Times New Roman"/>
              </a:rPr>
              <a:t>27</a:t>
            </a:fld>
            <a:endParaRPr lang="en-GB"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noRot="1" noChangeAspect="1"/>
          </p:cNvSpPr>
          <p:nvPr>
            <p:ph type="sldImg"/>
          </p:nvPr>
        </p:nvSpPr>
        <p:spPr>
          <a:xfrm>
            <a:off x="685800" y="1143000"/>
            <a:ext cx="5486400" cy="3086100"/>
          </a:xfrm>
          <a:prstGeom prst="rect">
            <a:avLst/>
          </a:prstGeom>
          <a:ln w="0">
            <a:noFill/>
          </a:ln>
        </p:spPr>
      </p:sp>
      <p:sp>
        <p:nvSpPr>
          <p:cNvPr id="5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5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1192868B-AEDE-4A5F-87DE-C34112E04A18}" type="slidenum">
              <a:rPr lang="en-GB" sz="1200" b="0" strike="noStrike" spc="-1">
                <a:latin typeface="Times New Roman"/>
              </a:rPr>
              <a:t>28</a:t>
            </a:fld>
            <a:endParaRPr lang="en-GB" sz="1200" b="0" strike="noStrike" spc="-1">
              <a:latin typeface="Times New Roman"/>
            </a:endParaRPr>
          </a:p>
        </p:txBody>
      </p:sp>
    </p:spTree>
    <p:extLst>
      <p:ext uri="{BB962C8B-B14F-4D97-AF65-F5344CB8AC3E}">
        <p14:creationId xmlns:p14="http://schemas.microsoft.com/office/powerpoint/2010/main" val="237547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noRot="1" noChangeAspect="1"/>
          </p:cNvSpPr>
          <p:nvPr>
            <p:ph type="sldImg"/>
          </p:nvPr>
        </p:nvSpPr>
        <p:spPr>
          <a:xfrm>
            <a:off x="685800" y="1143000"/>
            <a:ext cx="5486400" cy="3086100"/>
          </a:xfrm>
          <a:prstGeom prst="rect">
            <a:avLst/>
          </a:prstGeom>
          <a:ln w="0">
            <a:noFill/>
          </a:ln>
        </p:spPr>
      </p:sp>
      <p:sp>
        <p:nvSpPr>
          <p:cNvPr id="5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5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1192868B-AEDE-4A5F-87DE-C34112E04A18}" type="slidenum">
              <a:rPr lang="en-GB" sz="1200" b="0" strike="noStrike" spc="-1">
                <a:latin typeface="Times New Roman"/>
              </a:rPr>
              <a:t>29</a:t>
            </a:fld>
            <a:endParaRPr lang="en-GB"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noRot="1" noChangeAspect="1"/>
          </p:cNvSpPr>
          <p:nvPr>
            <p:ph type="sldImg"/>
          </p:nvPr>
        </p:nvSpPr>
        <p:spPr>
          <a:xfrm>
            <a:off x="685800" y="1143000"/>
            <a:ext cx="5486400" cy="3086100"/>
          </a:xfrm>
          <a:prstGeom prst="rect">
            <a:avLst/>
          </a:prstGeom>
          <a:ln w="0">
            <a:noFill/>
          </a:ln>
        </p:spPr>
      </p:sp>
      <p:sp>
        <p:nvSpPr>
          <p:cNvPr id="5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58"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A0536CA4-2458-4F72-9618-B19FF5D0757C}" type="slidenum">
              <a:rPr lang="en-GB" sz="1200" b="0" strike="noStrike" spc="-1">
                <a:latin typeface="Times New Roman"/>
              </a:rPr>
              <a:t>30</a:t>
            </a:fld>
            <a:endParaRPr lang="en-GB"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noRot="1" noChangeAspect="1"/>
          </p:cNvSpPr>
          <p:nvPr>
            <p:ph type="sldImg"/>
          </p:nvPr>
        </p:nvSpPr>
        <p:spPr>
          <a:xfrm>
            <a:off x="685800" y="1143000"/>
            <a:ext cx="5486400" cy="3086100"/>
          </a:xfrm>
          <a:prstGeom prst="rect">
            <a:avLst/>
          </a:prstGeom>
          <a:ln w="0">
            <a:noFill/>
          </a:ln>
        </p:spPr>
      </p:sp>
      <p:sp>
        <p:nvSpPr>
          <p:cNvPr id="5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1"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A621BD40-64B2-4899-9797-1EF17847863B}" type="slidenum">
              <a:rPr lang="en-GB" sz="1200" b="0" strike="noStrike" spc="-1">
                <a:latin typeface="Times New Roman"/>
              </a:rPr>
              <a:t>31</a:t>
            </a:fld>
            <a:endParaRPr lang="en-GB"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noRot="1" noChangeAspect="1"/>
          </p:cNvSpPr>
          <p:nvPr>
            <p:ph type="sldImg"/>
          </p:nvPr>
        </p:nvSpPr>
        <p:spPr>
          <a:xfrm>
            <a:off x="685800" y="1143000"/>
            <a:ext cx="5486400" cy="3086100"/>
          </a:xfrm>
          <a:prstGeom prst="rect">
            <a:avLst/>
          </a:prstGeom>
          <a:ln w="0">
            <a:noFill/>
          </a:ln>
        </p:spPr>
      </p:sp>
      <p:sp>
        <p:nvSpPr>
          <p:cNvPr id="5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4"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64FB75DB-73D5-4AD2-AB90-60460D3D40F4}" type="slidenum">
              <a:rPr lang="en-GB" sz="1200" b="0" strike="noStrike" spc="-1">
                <a:latin typeface="Times New Roman"/>
              </a:rPr>
              <a:t>32</a:t>
            </a:fld>
            <a:endParaRPr lang="en-GB"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685800" y="1143000"/>
            <a:ext cx="5486400" cy="308610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FB65760-6F78-47BD-AF1F-6D347F7FEA1B}" type="slidenum">
              <a:rPr lang="en-GB" sz="1200" b="0" strike="noStrike" spc="-1">
                <a:latin typeface="Times New Roman"/>
              </a:rPr>
              <a:t>33</a:t>
            </a:fld>
            <a:endParaRPr lang="en-GB"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PlaceHolder 1"/>
          <p:cNvSpPr>
            <a:spLocks noGrp="1" noRot="1" noChangeAspect="1"/>
          </p:cNvSpPr>
          <p:nvPr>
            <p:ph type="sldImg"/>
          </p:nvPr>
        </p:nvSpPr>
        <p:spPr>
          <a:xfrm>
            <a:off x="685800" y="1143000"/>
            <a:ext cx="5486400" cy="3086100"/>
          </a:xfrm>
          <a:prstGeom prst="rect">
            <a:avLst/>
          </a:prstGeom>
          <a:ln w="0">
            <a:noFill/>
          </a:ln>
        </p:spPr>
      </p:sp>
      <p:sp>
        <p:nvSpPr>
          <p:cNvPr id="62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21"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C560F2EC-9F27-4B61-9742-A764650F719B}" type="slidenum">
              <a:rPr lang="en-GB" sz="1200" b="0" strike="noStrike" spc="-1">
                <a:latin typeface="Times New Roman"/>
              </a:rPr>
              <a:t>11</a:t>
            </a:fld>
            <a:endParaRPr lang="en-GB"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685800" y="1143000"/>
            <a:ext cx="5486400" cy="308610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FB65760-6F78-47BD-AF1F-6D347F7FEA1B}" type="slidenum">
              <a:rPr lang="en-GB" sz="1200" b="0" strike="noStrike" spc="-1">
                <a:latin typeface="Times New Roman"/>
              </a:rPr>
              <a:t>34</a:t>
            </a:fld>
            <a:endParaRPr lang="en-GB" sz="1200" b="0" strike="noStrike" spc="-1">
              <a:latin typeface="Times New Roman"/>
            </a:endParaRPr>
          </a:p>
        </p:txBody>
      </p:sp>
    </p:spTree>
    <p:extLst>
      <p:ext uri="{BB962C8B-B14F-4D97-AF65-F5344CB8AC3E}">
        <p14:creationId xmlns:p14="http://schemas.microsoft.com/office/powerpoint/2010/main" val="3144769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685800" y="1143000"/>
            <a:ext cx="5486400" cy="308610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FB65760-6F78-47BD-AF1F-6D347F7FEA1B}" type="slidenum">
              <a:rPr lang="en-GB" sz="1200" b="0" strike="noStrike" spc="-1">
                <a:latin typeface="Times New Roman"/>
              </a:rPr>
              <a:t>35</a:t>
            </a:fld>
            <a:endParaRPr lang="en-GB" sz="1200" b="0" strike="noStrike" spc="-1">
              <a:latin typeface="Times New Roman"/>
            </a:endParaRPr>
          </a:p>
        </p:txBody>
      </p:sp>
    </p:spTree>
    <p:extLst>
      <p:ext uri="{BB962C8B-B14F-4D97-AF65-F5344CB8AC3E}">
        <p14:creationId xmlns:p14="http://schemas.microsoft.com/office/powerpoint/2010/main" val="101508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685800" y="1143000"/>
            <a:ext cx="5486400" cy="308610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FB65760-6F78-47BD-AF1F-6D347F7FEA1B}" type="slidenum">
              <a:rPr lang="en-GB" sz="1200" b="0" strike="noStrike" spc="-1">
                <a:latin typeface="Times New Roman"/>
              </a:rPr>
              <a:t>36</a:t>
            </a:fld>
            <a:endParaRPr lang="en-GB" sz="1200" b="0" strike="noStrike" spc="-1">
              <a:latin typeface="Times New Roman"/>
            </a:endParaRPr>
          </a:p>
        </p:txBody>
      </p:sp>
    </p:spTree>
    <p:extLst>
      <p:ext uri="{BB962C8B-B14F-4D97-AF65-F5344CB8AC3E}">
        <p14:creationId xmlns:p14="http://schemas.microsoft.com/office/powerpoint/2010/main" val="700958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685800" y="1143000"/>
            <a:ext cx="5486400" cy="308610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5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FB65760-6F78-47BD-AF1F-6D347F7FEA1B}" type="slidenum">
              <a:rPr lang="en-GB" sz="1200" b="0" strike="noStrike" spc="-1">
                <a:latin typeface="Times New Roman"/>
              </a:rPr>
              <a:t>37</a:t>
            </a:fld>
            <a:endParaRPr lang="en-GB" sz="1200" b="0" strike="noStrike" spc="-1">
              <a:latin typeface="Times New Roman"/>
            </a:endParaRPr>
          </a:p>
        </p:txBody>
      </p:sp>
    </p:spTree>
    <p:extLst>
      <p:ext uri="{BB962C8B-B14F-4D97-AF65-F5344CB8AC3E}">
        <p14:creationId xmlns:p14="http://schemas.microsoft.com/office/powerpoint/2010/main" val="673312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54</a:t>
            </a:fld>
            <a:endParaRPr lang="en-GB"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56</a:t>
            </a:fld>
            <a:endParaRPr lang="en-GB" sz="1200" b="0" strike="noStrike" spc="-1">
              <a:latin typeface="Times New Roman"/>
            </a:endParaRPr>
          </a:p>
        </p:txBody>
      </p:sp>
    </p:spTree>
    <p:extLst>
      <p:ext uri="{BB962C8B-B14F-4D97-AF65-F5344CB8AC3E}">
        <p14:creationId xmlns:p14="http://schemas.microsoft.com/office/powerpoint/2010/main" val="300563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58</a:t>
            </a:fld>
            <a:endParaRPr lang="en-GB" sz="1200" b="0" strike="noStrike" spc="-1">
              <a:latin typeface="Times New Roman"/>
            </a:endParaRPr>
          </a:p>
        </p:txBody>
      </p:sp>
    </p:spTree>
    <p:extLst>
      <p:ext uri="{BB962C8B-B14F-4D97-AF65-F5344CB8AC3E}">
        <p14:creationId xmlns:p14="http://schemas.microsoft.com/office/powerpoint/2010/main" val="3877492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56</a:t>
            </a:fld>
            <a:endParaRPr lang="en-GB" sz="1200" b="0" strike="noStrike" spc="-1">
              <a:latin typeface="Times New Roman"/>
            </a:endParaRPr>
          </a:p>
        </p:txBody>
      </p:sp>
    </p:spTree>
    <p:extLst>
      <p:ext uri="{BB962C8B-B14F-4D97-AF65-F5344CB8AC3E}">
        <p14:creationId xmlns:p14="http://schemas.microsoft.com/office/powerpoint/2010/main" val="2166422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57</a:t>
            </a:fld>
            <a:endParaRPr lang="en-GB" sz="1200" b="0" strike="noStrike" spc="-1">
              <a:latin typeface="Times New Roman"/>
            </a:endParaRPr>
          </a:p>
        </p:txBody>
      </p:sp>
    </p:spTree>
    <p:extLst>
      <p:ext uri="{BB962C8B-B14F-4D97-AF65-F5344CB8AC3E}">
        <p14:creationId xmlns:p14="http://schemas.microsoft.com/office/powerpoint/2010/main" val="641209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58</a:t>
            </a:fld>
            <a:endParaRPr lang="en-GB" sz="1200" b="0" strike="noStrike" spc="-1">
              <a:latin typeface="Times New Roman"/>
            </a:endParaRPr>
          </a:p>
        </p:txBody>
      </p:sp>
    </p:spTree>
    <p:extLst>
      <p:ext uri="{BB962C8B-B14F-4D97-AF65-F5344CB8AC3E}">
        <p14:creationId xmlns:p14="http://schemas.microsoft.com/office/powerpoint/2010/main" val="21069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PlaceHolder 1"/>
          <p:cNvSpPr>
            <a:spLocks noGrp="1" noRot="1" noChangeAspect="1"/>
          </p:cNvSpPr>
          <p:nvPr>
            <p:ph type="sldImg"/>
          </p:nvPr>
        </p:nvSpPr>
        <p:spPr>
          <a:xfrm>
            <a:off x="685800" y="1143000"/>
            <a:ext cx="5486400" cy="3086100"/>
          </a:xfrm>
          <a:prstGeom prst="rect">
            <a:avLst/>
          </a:prstGeom>
          <a:ln w="0">
            <a:noFill/>
          </a:ln>
        </p:spPr>
      </p:sp>
      <p:sp>
        <p:nvSpPr>
          <p:cNvPr id="62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24"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2BC32402-884B-445F-9088-5B567D5C829D}" type="slidenum">
              <a:rPr lang="en-GB" sz="1200" b="0" strike="noStrike" spc="-1">
                <a:latin typeface="Times New Roman"/>
              </a:rPr>
              <a:t>12</a:t>
            </a:fld>
            <a:endParaRPr lang="en-GB"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noRot="1" noChangeAspect="1"/>
          </p:cNvSpPr>
          <p:nvPr>
            <p:ph type="sldImg"/>
          </p:nvPr>
        </p:nvSpPr>
        <p:spPr>
          <a:xfrm>
            <a:off x="685800" y="1143000"/>
            <a:ext cx="5486400" cy="3086100"/>
          </a:xfrm>
          <a:prstGeom prst="rect">
            <a:avLst/>
          </a:prstGeom>
          <a:ln w="0">
            <a:noFill/>
          </a:ln>
        </p:spPr>
      </p:sp>
      <p:sp>
        <p:nvSpPr>
          <p:cNvPr id="6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57"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7C8687-167E-49C7-B834-30D3459EF4FB}" type="slidenum">
              <a:rPr lang="en-GB" sz="1200" b="0" strike="noStrike" spc="-1">
                <a:latin typeface="Times New Roman"/>
              </a:rPr>
              <a:t>59</a:t>
            </a:fld>
            <a:endParaRPr lang="en-GB" sz="1200" b="0" strike="noStrike" spc="-1">
              <a:latin typeface="Times New Roman"/>
            </a:endParaRPr>
          </a:p>
        </p:txBody>
      </p:sp>
    </p:spTree>
    <p:extLst>
      <p:ext uri="{BB962C8B-B14F-4D97-AF65-F5344CB8AC3E}">
        <p14:creationId xmlns:p14="http://schemas.microsoft.com/office/powerpoint/2010/main" val="2575507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PlaceHolder 1"/>
          <p:cNvSpPr>
            <a:spLocks noGrp="1" noRot="1" noChangeAspect="1"/>
          </p:cNvSpPr>
          <p:nvPr>
            <p:ph type="sldImg"/>
          </p:nvPr>
        </p:nvSpPr>
        <p:spPr>
          <a:xfrm>
            <a:off x="685800" y="1143000"/>
            <a:ext cx="5486400" cy="3086100"/>
          </a:xfrm>
          <a:prstGeom prst="rect">
            <a:avLst/>
          </a:prstGeom>
          <a:ln w="0">
            <a:noFill/>
          </a:ln>
        </p:spPr>
      </p:sp>
      <p:sp>
        <p:nvSpPr>
          <p:cNvPr id="68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84"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0FD38DBA-ACE1-42E2-969F-B0BCD916B72A}" type="slidenum">
              <a:rPr lang="en-GB" sz="1200" b="0" strike="noStrike" spc="-1">
                <a:latin typeface="Times New Roman"/>
              </a:rPr>
              <a:t>60</a:t>
            </a:fld>
            <a:endParaRPr lang="en-GB"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685800" y="1143000"/>
            <a:ext cx="5486400" cy="3086100"/>
          </a:xfrm>
          <a:prstGeom prst="rect">
            <a:avLst/>
          </a:prstGeom>
          <a:ln w="0">
            <a:noFill/>
          </a:ln>
        </p:spPr>
      </p:sp>
      <p:sp>
        <p:nvSpPr>
          <p:cNvPr id="69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3"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A7AE9621-AA6B-462F-B736-222448C9B6F0}" type="slidenum">
              <a:rPr lang="en-GB" sz="1200" b="0" strike="noStrike" spc="-1">
                <a:latin typeface="Times New Roman"/>
              </a:rPr>
              <a:t>61</a:t>
            </a:fld>
            <a:endParaRPr lang="en-GB"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685800" y="1143000"/>
            <a:ext cx="5486400" cy="3086100"/>
          </a:xfrm>
          <a:prstGeom prst="rect">
            <a:avLst/>
          </a:prstGeom>
          <a:ln w="0">
            <a:noFill/>
          </a:ln>
        </p:spPr>
      </p:sp>
      <p:sp>
        <p:nvSpPr>
          <p:cNvPr id="69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3"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A7AE9621-AA6B-462F-B736-222448C9B6F0}" type="slidenum">
              <a:rPr lang="en-GB" sz="1200" b="0" strike="noStrike" spc="-1">
                <a:latin typeface="Times New Roman"/>
              </a:rPr>
              <a:t>62</a:t>
            </a:fld>
            <a:endParaRPr lang="en-GB" sz="1200" b="0" strike="noStrike" spc="-1">
              <a:latin typeface="Times New Roman"/>
            </a:endParaRPr>
          </a:p>
        </p:txBody>
      </p:sp>
    </p:spTree>
    <p:extLst>
      <p:ext uri="{BB962C8B-B14F-4D97-AF65-F5344CB8AC3E}">
        <p14:creationId xmlns:p14="http://schemas.microsoft.com/office/powerpoint/2010/main" val="1488267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685800" y="1143000"/>
            <a:ext cx="5486400" cy="3086100"/>
          </a:xfrm>
          <a:prstGeom prst="rect">
            <a:avLst/>
          </a:prstGeom>
          <a:ln w="0">
            <a:noFill/>
          </a:ln>
        </p:spPr>
      </p:sp>
      <p:sp>
        <p:nvSpPr>
          <p:cNvPr id="69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3"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A7AE9621-AA6B-462F-B736-222448C9B6F0}" type="slidenum">
              <a:rPr lang="en-GB" sz="1200" b="0" strike="noStrike" spc="-1">
                <a:latin typeface="Times New Roman"/>
              </a:rPr>
              <a:t>63</a:t>
            </a:fld>
            <a:endParaRPr lang="en-GB" sz="1200" b="0" strike="noStrike" spc="-1">
              <a:latin typeface="Times New Roman"/>
            </a:endParaRPr>
          </a:p>
        </p:txBody>
      </p:sp>
    </p:spTree>
    <p:extLst>
      <p:ext uri="{BB962C8B-B14F-4D97-AF65-F5344CB8AC3E}">
        <p14:creationId xmlns:p14="http://schemas.microsoft.com/office/powerpoint/2010/main" val="1996356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noRot="1" noChangeAspect="1"/>
          </p:cNvSpPr>
          <p:nvPr>
            <p:ph type="sldImg"/>
          </p:nvPr>
        </p:nvSpPr>
        <p:spPr>
          <a:xfrm>
            <a:off x="685800" y="1143000"/>
            <a:ext cx="5486400" cy="3086100"/>
          </a:xfrm>
          <a:prstGeom prst="rect">
            <a:avLst/>
          </a:prstGeom>
          <a:ln w="0">
            <a:noFill/>
          </a:ln>
        </p:spPr>
      </p:sp>
      <p:sp>
        <p:nvSpPr>
          <p:cNvPr id="6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6"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DF6C59B-EB43-45FA-A190-E3BAFC4DF0C7}" type="slidenum">
              <a:rPr lang="en-GB" sz="1200" b="0" strike="noStrike" spc="-1">
                <a:latin typeface="Times New Roman"/>
              </a:rPr>
              <a:t>64</a:t>
            </a:fld>
            <a:endParaRPr lang="en-GB"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noRot="1" noChangeAspect="1"/>
          </p:cNvSpPr>
          <p:nvPr>
            <p:ph type="sldImg"/>
          </p:nvPr>
        </p:nvSpPr>
        <p:spPr>
          <a:xfrm>
            <a:off x="685800" y="1143000"/>
            <a:ext cx="5486400" cy="3086100"/>
          </a:xfrm>
          <a:prstGeom prst="rect">
            <a:avLst/>
          </a:prstGeom>
          <a:ln w="0">
            <a:noFill/>
          </a:ln>
        </p:spPr>
      </p:sp>
      <p:sp>
        <p:nvSpPr>
          <p:cNvPr id="6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6"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DF6C59B-EB43-45FA-A190-E3BAFC4DF0C7}" type="slidenum">
              <a:rPr lang="en-GB" sz="1200" b="0" strike="noStrike" spc="-1">
                <a:latin typeface="Times New Roman"/>
              </a:rPr>
              <a:t>65</a:t>
            </a:fld>
            <a:endParaRPr lang="en-GB" sz="1200" b="0" strike="noStrike" spc="-1">
              <a:latin typeface="Times New Roman"/>
            </a:endParaRPr>
          </a:p>
        </p:txBody>
      </p:sp>
    </p:spTree>
    <p:extLst>
      <p:ext uri="{BB962C8B-B14F-4D97-AF65-F5344CB8AC3E}">
        <p14:creationId xmlns:p14="http://schemas.microsoft.com/office/powerpoint/2010/main" val="1577481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noRot="1" noChangeAspect="1"/>
          </p:cNvSpPr>
          <p:nvPr>
            <p:ph type="sldImg"/>
          </p:nvPr>
        </p:nvSpPr>
        <p:spPr>
          <a:xfrm>
            <a:off x="685800" y="1143000"/>
            <a:ext cx="5486400" cy="3086100"/>
          </a:xfrm>
          <a:prstGeom prst="rect">
            <a:avLst/>
          </a:prstGeom>
          <a:ln w="0">
            <a:noFill/>
          </a:ln>
        </p:spPr>
      </p:sp>
      <p:sp>
        <p:nvSpPr>
          <p:cNvPr id="6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6"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DF6C59B-EB43-45FA-A190-E3BAFC4DF0C7}" type="slidenum">
              <a:rPr lang="en-GB" sz="1200" b="0" strike="noStrike" spc="-1">
                <a:latin typeface="Times New Roman"/>
              </a:rPr>
              <a:t>66</a:t>
            </a:fld>
            <a:endParaRPr lang="en-GB" sz="1200" b="0" strike="noStrike" spc="-1">
              <a:latin typeface="Times New Roman"/>
            </a:endParaRPr>
          </a:p>
        </p:txBody>
      </p:sp>
    </p:spTree>
    <p:extLst>
      <p:ext uri="{BB962C8B-B14F-4D97-AF65-F5344CB8AC3E}">
        <p14:creationId xmlns:p14="http://schemas.microsoft.com/office/powerpoint/2010/main" val="2104459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noRot="1" noChangeAspect="1"/>
          </p:cNvSpPr>
          <p:nvPr>
            <p:ph type="sldImg"/>
          </p:nvPr>
        </p:nvSpPr>
        <p:spPr>
          <a:xfrm>
            <a:off x="685800" y="1143000"/>
            <a:ext cx="5486400" cy="3086100"/>
          </a:xfrm>
          <a:prstGeom prst="rect">
            <a:avLst/>
          </a:prstGeom>
          <a:ln w="0">
            <a:noFill/>
          </a:ln>
        </p:spPr>
      </p:sp>
      <p:sp>
        <p:nvSpPr>
          <p:cNvPr id="6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6"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DF6C59B-EB43-45FA-A190-E3BAFC4DF0C7}" type="slidenum">
              <a:rPr lang="en-GB" sz="1200" b="0" strike="noStrike" spc="-1">
                <a:latin typeface="Times New Roman"/>
              </a:rPr>
              <a:t>67</a:t>
            </a:fld>
            <a:endParaRPr lang="en-GB" sz="1200" b="0" strike="noStrike" spc="-1">
              <a:latin typeface="Times New Roman"/>
            </a:endParaRPr>
          </a:p>
        </p:txBody>
      </p:sp>
    </p:spTree>
    <p:extLst>
      <p:ext uri="{BB962C8B-B14F-4D97-AF65-F5344CB8AC3E}">
        <p14:creationId xmlns:p14="http://schemas.microsoft.com/office/powerpoint/2010/main" val="4239573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noRot="1" noChangeAspect="1"/>
          </p:cNvSpPr>
          <p:nvPr>
            <p:ph type="sldImg"/>
          </p:nvPr>
        </p:nvSpPr>
        <p:spPr>
          <a:xfrm>
            <a:off x="685800" y="1143000"/>
            <a:ext cx="5486400" cy="3086100"/>
          </a:xfrm>
          <a:prstGeom prst="rect">
            <a:avLst/>
          </a:prstGeom>
          <a:ln w="0">
            <a:noFill/>
          </a:ln>
        </p:spPr>
      </p:sp>
      <p:sp>
        <p:nvSpPr>
          <p:cNvPr id="69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96"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DF6C59B-EB43-45FA-A190-E3BAFC4DF0C7}" type="slidenum">
              <a:rPr lang="en-GB" sz="1200" b="0" strike="noStrike" spc="-1">
                <a:latin typeface="Times New Roman"/>
              </a:rPr>
              <a:t>68</a:t>
            </a:fld>
            <a:endParaRPr lang="en-GB" sz="1200" b="0" strike="noStrike" spc="-1">
              <a:latin typeface="Times New Roman"/>
            </a:endParaRPr>
          </a:p>
        </p:txBody>
      </p:sp>
    </p:spTree>
    <p:extLst>
      <p:ext uri="{BB962C8B-B14F-4D97-AF65-F5344CB8AC3E}">
        <p14:creationId xmlns:p14="http://schemas.microsoft.com/office/powerpoint/2010/main" val="321318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PlaceHolder 1"/>
          <p:cNvSpPr>
            <a:spLocks noGrp="1" noRot="1" noChangeAspect="1"/>
          </p:cNvSpPr>
          <p:nvPr>
            <p:ph type="sldImg"/>
          </p:nvPr>
        </p:nvSpPr>
        <p:spPr>
          <a:xfrm>
            <a:off x="685800" y="1143000"/>
            <a:ext cx="5486400" cy="3086100"/>
          </a:xfrm>
          <a:prstGeom prst="rect">
            <a:avLst/>
          </a:prstGeom>
          <a:ln w="0">
            <a:noFill/>
          </a:ln>
        </p:spPr>
      </p:sp>
      <p:sp>
        <p:nvSpPr>
          <p:cNvPr id="62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27"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8889A4A9-3D7A-4A22-B2CC-BDCEF9355BCE}" type="slidenum">
              <a:rPr lang="en-GB" sz="1200" b="0" strike="noStrike" spc="-1">
                <a:latin typeface="Times New Roman"/>
              </a:rPr>
              <a:t>13</a:t>
            </a:fld>
            <a:endParaRPr lang="en-GB"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PlaceHolder 1"/>
          <p:cNvSpPr>
            <a:spLocks noGrp="1" noRot="1" noChangeAspect="1"/>
          </p:cNvSpPr>
          <p:nvPr>
            <p:ph type="sldImg"/>
          </p:nvPr>
        </p:nvSpPr>
        <p:spPr>
          <a:xfrm>
            <a:off x="685800" y="1143000"/>
            <a:ext cx="5486400" cy="3086100"/>
          </a:xfrm>
          <a:prstGeom prst="rect">
            <a:avLst/>
          </a:prstGeom>
          <a:ln w="0">
            <a:noFill/>
          </a:ln>
        </p:spPr>
      </p:sp>
      <p:sp>
        <p:nvSpPr>
          <p:cNvPr id="62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30"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437266C3-3AC5-4866-B740-AF8800894C51}" type="slidenum">
              <a:rPr lang="en-GB" sz="1200" b="0" strike="noStrike" spc="-1">
                <a:latin typeface="Times New Roman"/>
              </a:rPr>
              <a:t>14</a:t>
            </a:fld>
            <a:endParaRPr lang="en-GB"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PlaceHolder 1"/>
          <p:cNvSpPr>
            <a:spLocks noGrp="1" noRot="1" noChangeAspect="1"/>
          </p:cNvSpPr>
          <p:nvPr>
            <p:ph type="sldImg"/>
          </p:nvPr>
        </p:nvSpPr>
        <p:spPr>
          <a:xfrm>
            <a:off x="685800" y="1143000"/>
            <a:ext cx="5486400" cy="3086100"/>
          </a:xfrm>
          <a:prstGeom prst="rect">
            <a:avLst/>
          </a:prstGeom>
          <a:ln w="0">
            <a:noFill/>
          </a:ln>
        </p:spPr>
      </p:sp>
      <p:sp>
        <p:nvSpPr>
          <p:cNvPr id="63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33"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F47F7C04-B6F4-4211-98AB-2C4F44404684}" type="slidenum">
              <a:rPr lang="en-GB" sz="1200" b="0" strike="noStrike" spc="-1">
                <a:latin typeface="Times New Roman"/>
              </a:rPr>
              <a:t>15</a:t>
            </a:fld>
            <a:endParaRPr lang="en-GB"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noRot="1" noChangeAspect="1"/>
          </p:cNvSpPr>
          <p:nvPr>
            <p:ph type="sldImg"/>
          </p:nvPr>
        </p:nvSpPr>
        <p:spPr>
          <a:xfrm>
            <a:off x="685800" y="1143000"/>
            <a:ext cx="5486400" cy="3086100"/>
          </a:xfrm>
          <a:prstGeom prst="rect">
            <a:avLst/>
          </a:prstGeom>
          <a:ln w="0">
            <a:noFill/>
          </a:ln>
        </p:spPr>
      </p:sp>
      <p:sp>
        <p:nvSpPr>
          <p:cNvPr id="63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36"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27340E99-D668-45F4-9D03-CB378342838D}" type="slidenum">
              <a:rPr lang="en-GB" sz="1200" b="0" strike="noStrike" spc="-1">
                <a:latin typeface="Times New Roman"/>
              </a:rPr>
              <a:t>16</a:t>
            </a:fld>
            <a:endParaRPr lang="en-GB"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laceHolder 1"/>
          <p:cNvSpPr>
            <a:spLocks noGrp="1" noRot="1" noChangeAspect="1"/>
          </p:cNvSpPr>
          <p:nvPr>
            <p:ph type="sldImg"/>
          </p:nvPr>
        </p:nvSpPr>
        <p:spPr>
          <a:xfrm>
            <a:off x="685800" y="1143000"/>
            <a:ext cx="5486400" cy="3086100"/>
          </a:xfrm>
          <a:prstGeom prst="rect">
            <a:avLst/>
          </a:prstGeom>
          <a:ln w="0">
            <a:noFill/>
          </a:ln>
        </p:spPr>
      </p:sp>
      <p:sp>
        <p:nvSpPr>
          <p:cNvPr id="63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39"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B13490D3-DF06-4D39-B0BB-E9A7E107347F}" type="slidenum">
              <a:rPr lang="en-GB" sz="1200" b="0" strike="noStrike" spc="-1">
                <a:latin typeface="Times New Roman"/>
              </a:rPr>
              <a:t>17</a:t>
            </a:fld>
            <a:endParaRPr lang="en-GB"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PlaceHolder 1"/>
          <p:cNvSpPr>
            <a:spLocks noGrp="1" noRot="1" noChangeAspect="1"/>
          </p:cNvSpPr>
          <p:nvPr>
            <p:ph type="sldImg"/>
          </p:nvPr>
        </p:nvSpPr>
        <p:spPr>
          <a:xfrm>
            <a:off x="685800" y="1143000"/>
            <a:ext cx="5486400" cy="3086100"/>
          </a:xfrm>
          <a:prstGeom prst="rect">
            <a:avLst/>
          </a:prstGeom>
          <a:ln w="0">
            <a:noFill/>
          </a:ln>
        </p:spPr>
      </p:sp>
      <p:sp>
        <p:nvSpPr>
          <p:cNvPr id="64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GB" sz="2000" b="0" strike="noStrike" spc="-1">
              <a:latin typeface="Arial"/>
            </a:endParaRPr>
          </a:p>
        </p:txBody>
      </p:sp>
      <p:sp>
        <p:nvSpPr>
          <p:cNvPr id="642"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lang="en-GB" sz="1200" b="0" strike="noStrike" spc="-1">
                <a:latin typeface="Times New Roman"/>
              </a:defRPr>
            </a:lvl1pPr>
          </a:lstStyle>
          <a:p>
            <a:pPr algn="r">
              <a:lnSpc>
                <a:spcPct val="100000"/>
              </a:lnSpc>
              <a:buNone/>
            </a:pPr>
            <a:fld id="{633FA350-F9ED-4269-843E-F08C8B1848F5}" type="slidenum">
              <a:rPr lang="en-GB" sz="1200" b="0" strike="noStrike" spc="-1">
                <a:latin typeface="Times New Roman"/>
              </a:rPr>
              <a:t>18</a:t>
            </a:fld>
            <a:endParaRPr lang="en-GB"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CDE89ABC-BEA9-42A6-83E8-BD619B0E6F9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14B7D68F-5809-4D4A-A800-1809D5237A6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A8CF481-251F-438C-8EDD-334FA94B6E00}"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8C798923-95FB-4058-92CC-E83F77F8D11D}"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B4B490BA-8FC3-47A5-A70A-C94E5F9DA745}"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8F351B0-6ECE-4E10-BC24-7633DE52580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7F016FB8-0A07-4B25-9A94-7DA178E14BD0}"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E2C4DDDA-455F-470A-96D4-2E3745FDFCE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58187AE3-04AE-4F07-965E-367DC27720D1}"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4AA0BE6-8FD6-4C00-ADEA-EB6409C62202}"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12AF618-C403-4B12-8EF9-3E9BD9776E6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AB0AC2E-AE0F-4B0D-8F03-72C9DDA0E8DF}"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426833F-519B-4D4C-9503-82D639E36EC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D2B956E4-0FC4-4E31-B80C-D452C07B3F7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B958EF40-96DD-4FFF-8CB6-2EC8C440F1A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C64C7D75-2A16-4215-A513-06AD43A5D27E}"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6FA79304-2791-433E-B76B-1E4B6840FEC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02/05/2024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20287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22421176-C3B3-45BD-B564-2CCB0A407D3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2D8578C-55FD-464D-8FF5-651EB202F4E4}"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1882532-AB02-4842-9C5A-3A557D6EFA8A}"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C48982B-9F65-470D-BDB4-7C6E52A90D8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2E02B4C-8D08-41B8-8397-9777D0AEF9A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691E609-BF5A-4A9B-99E3-BF7F037B212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18346C3-BD91-484D-A5A1-678A82F57F6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GB" sz="1200" b="0" strike="noStrike" spc="-1">
                <a:solidFill>
                  <a:srgbClr val="8B8B8B"/>
                </a:solidFill>
                <a:latin typeface="Calibri"/>
              </a:defRPr>
            </a:lvl1pPr>
          </a:lstStyle>
          <a:p>
            <a:pPr>
              <a:lnSpc>
                <a:spcPct val="100000"/>
              </a:lnSpc>
              <a:buNone/>
            </a:pPr>
            <a:r>
              <a:rPr lang="en-GB" sz="1200" b="0" strike="noStrike" spc="-1">
                <a:solidFill>
                  <a:srgbClr val="8B8B8B"/>
                </a:solidFill>
                <a:latin typeface="Calibri"/>
              </a:rPr>
              <a:t>&lt;date/time&gt;</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GB" sz="1200" b="0" strike="noStrike" spc="-1">
                <a:solidFill>
                  <a:srgbClr val="8B8B8B"/>
                </a:solidFill>
                <a:latin typeface="Calibri"/>
              </a:defRPr>
            </a:lvl1pPr>
          </a:lstStyle>
          <a:p>
            <a:pPr algn="r">
              <a:lnSpc>
                <a:spcPct val="100000"/>
              </a:lnSpc>
              <a:buNone/>
            </a:pPr>
            <a:fld id="{DCFB2B3A-FABE-4E4C-83AC-7D274DE87841}" type="slidenum">
              <a:rPr lang="en-GB"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GB" sz="1200" b="0" strike="noStrike" spc="-1">
                <a:solidFill>
                  <a:srgbClr val="8B8B8B"/>
                </a:solidFill>
                <a:latin typeface="Calibri"/>
              </a:defRPr>
            </a:lvl1pPr>
          </a:lstStyle>
          <a:p>
            <a:pPr>
              <a:lnSpc>
                <a:spcPct val="100000"/>
              </a:lnSpc>
              <a:buNone/>
            </a:pPr>
            <a:r>
              <a:rPr lang="en-GB"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GB" sz="1200" b="0" strike="noStrike" spc="-1">
                <a:solidFill>
                  <a:srgbClr val="8B8B8B"/>
                </a:solidFill>
                <a:latin typeface="Calibri"/>
              </a:defRPr>
            </a:lvl1pPr>
          </a:lstStyle>
          <a:p>
            <a:pPr algn="r">
              <a:lnSpc>
                <a:spcPct val="100000"/>
              </a:lnSpc>
              <a:buNone/>
            </a:pPr>
            <a:fld id="{82D89465-DA17-4865-A863-03B74237023C}" type="slidenum">
              <a:rPr lang="en-GB" sz="1200" b="0" strike="noStrike" spc="-1">
                <a:solidFill>
                  <a:srgbClr val="8B8B8B"/>
                </a:solidFill>
                <a:latin typeface="Calibri"/>
              </a:rPr>
              <a:t>‹#›</a:t>
            </a:fld>
            <a:endParaRPr lang="en-GB" sz="1200" b="0" strike="noStrike" spc="-1">
              <a:latin typeface="Times New Roman"/>
            </a:endParaRPr>
          </a:p>
        </p:txBody>
      </p:sp>
      <p:sp>
        <p:nvSpPr>
          <p:cNvPr id="46" name="TextBox 6"/>
          <p:cNvSpPr/>
          <p:nvPr/>
        </p:nvSpPr>
        <p:spPr>
          <a:xfrm>
            <a:off x="11257200" y="6449040"/>
            <a:ext cx="858240" cy="4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fld id="{AE17C9AD-AA32-4119-BAFA-BF17D233703E}" type="slidenum">
              <a:rPr lang="en-US" sz="1100" b="0" strike="noStrike" spc="-1">
                <a:solidFill>
                  <a:srgbClr val="000000"/>
                </a:solidFill>
                <a:latin typeface="Calibri"/>
              </a:rPr>
              <a:t>‹#›</a:t>
            </a:fld>
            <a:r>
              <a:rPr lang="en-US" sz="1100" b="0" strike="noStrike" spc="-1">
                <a:solidFill>
                  <a:srgbClr val="000000"/>
                </a:solidFill>
                <a:latin typeface="Calibri"/>
              </a:rPr>
              <a:t> / 68</a:t>
            </a:r>
            <a:endParaRPr lang="en-GB" sz="11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5282/ubm/epub.22383"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2.png"/><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63.gif"/></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3">
            <a:extLst>
              <a:ext uri="{C183D7F6-B498-43B3-948B-1728B52AA6E4}">
                <adec:decorative xmlns:adec="http://schemas.microsoft.com/office/drawing/2017/decorative" val="1"/>
              </a:ext>
            </a:extLst>
          </p:cNvPr>
          <p:cNvPicPr/>
          <p:nvPr/>
        </p:nvPicPr>
        <p:blipFill>
          <a:blip r:embed="rId2"/>
          <a:srcRect r="1171" b="1800"/>
          <a:stretch/>
        </p:blipFill>
        <p:spPr>
          <a:xfrm>
            <a:off x="0" y="0"/>
            <a:ext cx="12191760" cy="6857640"/>
          </a:xfrm>
          <a:prstGeom prst="rect">
            <a:avLst/>
          </a:prstGeom>
          <a:ln w="0">
            <a:noFill/>
          </a:ln>
        </p:spPr>
      </p:pic>
      <p:sp>
        <p:nvSpPr>
          <p:cNvPr id="90" name="Rectangle 4">
            <a:extLst>
              <a:ext uri="{C183D7F6-B498-43B3-948B-1728B52AA6E4}">
                <adec:decorative xmlns:adec="http://schemas.microsoft.com/office/drawing/2017/decorative" val="1"/>
              </a:ext>
            </a:extLst>
          </p:cNvPr>
          <p:cNvSpPr/>
          <p:nvPr/>
        </p:nvSpPr>
        <p:spPr>
          <a:xfrm>
            <a:off x="593640" y="493200"/>
            <a:ext cx="11004480" cy="5870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1" name="PlaceHolder 1"/>
          <p:cNvSpPr>
            <a:spLocks noGrp="1"/>
          </p:cNvSpPr>
          <p:nvPr>
            <p:ph type="title"/>
          </p:nvPr>
        </p:nvSpPr>
        <p:spPr>
          <a:xfrm>
            <a:off x="705960" y="44789"/>
            <a:ext cx="10170360" cy="1267809"/>
          </a:xfrm>
          <a:prstGeom prst="rect">
            <a:avLst/>
          </a:prstGeom>
          <a:noFill/>
          <a:ln w="0">
            <a:noFill/>
          </a:ln>
        </p:spPr>
        <p:txBody>
          <a:bodyPr anchor="b">
            <a:normAutofit/>
          </a:bodyPr>
          <a:lstStyle/>
          <a:p>
            <a:r>
              <a:rPr lang="en-GB" sz="5400" b="1" spc="-1" dirty="0">
                <a:solidFill>
                  <a:srgbClr val="000000"/>
                </a:solidFill>
                <a:latin typeface="Segoe UI"/>
              </a:rPr>
              <a:t>Phylogenetic Analysis</a:t>
            </a:r>
            <a:endParaRPr lang="en-US" sz="5400" dirty="0">
              <a:latin typeface="Segoe UI"/>
            </a:endParaRPr>
          </a:p>
        </p:txBody>
      </p:sp>
      <p:sp>
        <p:nvSpPr>
          <p:cNvPr id="92" name="PlaceHolder 2"/>
          <p:cNvSpPr>
            <a:spLocks noGrp="1"/>
          </p:cNvSpPr>
          <p:nvPr>
            <p:ph type="subTitle"/>
          </p:nvPr>
        </p:nvSpPr>
        <p:spPr>
          <a:xfrm>
            <a:off x="914400" y="3015360"/>
            <a:ext cx="9961920" cy="2942640"/>
          </a:xfrm>
          <a:prstGeom prst="rect">
            <a:avLst/>
          </a:prstGeom>
          <a:noFill/>
          <a:ln w="0">
            <a:noFill/>
          </a:ln>
        </p:spPr>
        <p:txBody>
          <a:bodyPr anchor="t">
            <a:normAutofit fontScale="92500" lnSpcReduction="10000"/>
          </a:bodyPr>
          <a:lstStyle/>
          <a:p>
            <a:pPr>
              <a:tabLst>
                <a:tab pos="0" algn="l"/>
              </a:tabLst>
            </a:pPr>
            <a:r>
              <a:rPr lang="en-GB" sz="2600" b="0" strike="noStrike" spc="-1" dirty="0">
                <a:solidFill>
                  <a:srgbClr val="000000"/>
                </a:solidFill>
                <a:latin typeface="Arial"/>
                <a:ea typeface="Noto Sans CJK SC Regular"/>
                <a:cs typeface="Arial"/>
              </a:rPr>
              <a:t>NST Part </a:t>
            </a:r>
            <a:r>
              <a:rPr lang="en-GB" sz="2600" spc="-1" dirty="0">
                <a:solidFill>
                  <a:srgbClr val="000000"/>
                </a:solidFill>
                <a:latin typeface="Arial"/>
                <a:ea typeface="Noto Sans CJK SC Regular"/>
                <a:cs typeface="Arial"/>
              </a:rPr>
              <a:t>IA Mathematical Biology</a:t>
            </a:r>
            <a:endParaRPr lang="en-US" sz="2600" spc="-1" dirty="0">
              <a:solidFill>
                <a:srgbClr val="000000"/>
              </a:solidFill>
              <a:latin typeface="Arial"/>
              <a:ea typeface="Noto Sans CJK SC Regular"/>
              <a:cs typeface="Arial"/>
            </a:endParaRPr>
          </a:p>
          <a:p>
            <a:pPr>
              <a:lnSpc>
                <a:spcPct val="90000"/>
              </a:lnSpc>
              <a:spcBef>
                <a:spcPts val="1001"/>
              </a:spcBef>
              <a:buNone/>
              <a:tabLst>
                <a:tab pos="0" algn="l"/>
              </a:tabLst>
            </a:pPr>
            <a:endParaRPr lang="en-GB" sz="2400" b="0" strike="noStrike" spc="-1">
              <a:latin typeface="Arial"/>
            </a:endParaRPr>
          </a:p>
          <a:p>
            <a:pPr>
              <a:lnSpc>
                <a:spcPct val="90000"/>
              </a:lnSpc>
              <a:spcBef>
                <a:spcPts val="1001"/>
              </a:spcBef>
              <a:buNone/>
              <a:tabLst>
                <a:tab pos="0" algn="l"/>
              </a:tabLst>
            </a:pPr>
            <a:endParaRPr lang="en-GB" sz="2400" b="0" strike="noStrike" spc="-1">
              <a:latin typeface="Arial"/>
            </a:endParaRPr>
          </a:p>
          <a:p>
            <a:pPr>
              <a:spcBef>
                <a:spcPts val="1001"/>
              </a:spcBef>
              <a:tabLst>
                <a:tab pos="0" algn="l"/>
              </a:tabLst>
            </a:pPr>
            <a:r>
              <a:rPr lang="en-GB" sz="2400" spc="-1" dirty="0">
                <a:solidFill>
                  <a:srgbClr val="000000"/>
                </a:solidFill>
                <a:latin typeface="Arial"/>
              </a:rPr>
              <a:t>May 2 2024</a:t>
            </a:r>
            <a:endParaRPr lang="en-GB" dirty="0"/>
          </a:p>
          <a:p>
            <a:pPr>
              <a:lnSpc>
                <a:spcPct val="90000"/>
              </a:lnSpc>
              <a:spcBef>
                <a:spcPts val="1001"/>
              </a:spcBef>
              <a:buNone/>
              <a:tabLst>
                <a:tab pos="0" algn="l"/>
              </a:tabLst>
            </a:pPr>
            <a:endParaRPr lang="en-GB" sz="2400" b="0" strike="noStrike" spc="-1">
              <a:latin typeface="Arial"/>
            </a:endParaRPr>
          </a:p>
          <a:p>
            <a:pPr>
              <a:lnSpc>
                <a:spcPct val="100000"/>
              </a:lnSpc>
              <a:buNone/>
              <a:tabLst>
                <a:tab pos="0" algn="l"/>
              </a:tabLst>
            </a:pPr>
            <a:r>
              <a:rPr lang="en-GB" sz="2400" b="0" strike="noStrike" spc="-1" dirty="0">
                <a:solidFill>
                  <a:srgbClr val="000000"/>
                </a:solidFill>
                <a:latin typeface="Arial"/>
                <a:ea typeface="Noto Sans CJK SC Regular"/>
              </a:rPr>
              <a:t>Dr Katy Brown</a:t>
            </a:r>
            <a:endParaRPr lang="en-GB" sz="2400" b="0" strike="noStrike" spc="-1" dirty="0">
              <a:latin typeface="Arial"/>
            </a:endParaRPr>
          </a:p>
          <a:p>
            <a:pPr>
              <a:lnSpc>
                <a:spcPct val="100000"/>
              </a:lnSpc>
              <a:buNone/>
              <a:tabLst>
                <a:tab pos="0" algn="l"/>
              </a:tabLst>
            </a:pPr>
            <a:r>
              <a:rPr lang="en-GB" sz="2400" b="0" strike="noStrike" spc="-1" dirty="0">
                <a:solidFill>
                  <a:srgbClr val="000000"/>
                </a:solidFill>
                <a:latin typeface="Arial"/>
                <a:ea typeface="Noto Sans CJK SC Regular"/>
              </a:rPr>
              <a:t>Firth Lab, Virology Division, Department of Pathology</a:t>
            </a:r>
            <a:endParaRPr lang="en-GB" sz="2400" b="0" strike="noStrike" spc="-1" dirty="0">
              <a:latin typeface="Arial"/>
            </a:endParaRPr>
          </a:p>
          <a:p>
            <a:pPr>
              <a:lnSpc>
                <a:spcPct val="100000"/>
              </a:lnSpc>
              <a:buNone/>
              <a:tabLst>
                <a:tab pos="0" algn="l"/>
              </a:tabLst>
            </a:pPr>
            <a:r>
              <a:rPr lang="en-GB" sz="2400" b="0" strike="noStrike" spc="-1" dirty="0">
                <a:solidFill>
                  <a:srgbClr val="000000"/>
                </a:solidFill>
                <a:latin typeface="Arial"/>
                <a:ea typeface="Noto Sans CJK SC Regular"/>
              </a:rPr>
              <a:t>kab84@cam.ac.uk</a:t>
            </a:r>
            <a:endParaRPr lang="en-GB" sz="2400" b="0" strike="noStrike" spc="-1" dirty="0">
              <a:latin typeface="Arial"/>
            </a:endParaRPr>
          </a:p>
          <a:p>
            <a:pPr>
              <a:lnSpc>
                <a:spcPct val="90000"/>
              </a:lnSpc>
              <a:spcBef>
                <a:spcPts val="1001"/>
              </a:spcBef>
              <a:buNone/>
              <a:tabLst>
                <a:tab pos="0" algn="l"/>
              </a:tabLst>
            </a:pPr>
            <a:endParaRPr lang="en-GB"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4680" y="-324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400" b="1" strike="noStrike" spc="-1" dirty="0">
                <a:solidFill>
                  <a:srgbClr val="000000"/>
                </a:solidFill>
                <a:latin typeface="Segoe UI"/>
                <a:ea typeface="Noto Sans CJK SC Regular"/>
              </a:rPr>
              <a:t>Terminology</a:t>
            </a:r>
            <a:endParaRPr lang="en-US" sz="4400" b="0" strike="noStrike" spc="-1" dirty="0">
              <a:solidFill>
                <a:srgbClr val="000000"/>
              </a:solidFill>
              <a:latin typeface="Segoe UI"/>
            </a:endParaRPr>
          </a:p>
        </p:txBody>
      </p:sp>
      <p:grpSp>
        <p:nvGrpSpPr>
          <p:cNvPr id="209" name="Group 32" descr="The same phylogenetic tree with features labelled in different colours.&#10;&#10;At the tip of each branch, text tip labels give the species names. Each branch tip is a tip, leaf or terminal node.&#10;A section of the tree containing all the descendents of an ancestor is a node. The lines connecting the nodes are branches. The rightmost or oldest node is the root."/>
          <p:cNvGrpSpPr/>
          <p:nvPr/>
        </p:nvGrpSpPr>
        <p:grpSpPr>
          <a:xfrm>
            <a:off x="484560" y="1260000"/>
            <a:ext cx="10287000" cy="4265640"/>
            <a:chOff x="484560" y="1260000"/>
            <a:chExt cx="10287000" cy="4265640"/>
          </a:xfrm>
        </p:grpSpPr>
        <p:pic>
          <p:nvPicPr>
            <p:cNvPr id="210" name="Picture 7"/>
            <p:cNvPicPr/>
            <p:nvPr/>
          </p:nvPicPr>
          <p:blipFill>
            <a:blip r:embed="rId2"/>
            <a:srcRect b="16045"/>
            <a:stretch/>
          </p:blipFill>
          <p:spPr>
            <a:xfrm>
              <a:off x="540000" y="1260000"/>
              <a:ext cx="10231560" cy="4265640"/>
            </a:xfrm>
            <a:prstGeom prst="rect">
              <a:avLst/>
            </a:prstGeom>
            <a:ln w="0">
              <a:noFill/>
            </a:ln>
          </p:spPr>
        </p:pic>
        <p:sp>
          <p:nvSpPr>
            <p:cNvPr id="211" name="Oval 11"/>
            <p:cNvSpPr/>
            <p:nvPr/>
          </p:nvSpPr>
          <p:spPr>
            <a:xfrm>
              <a:off x="4595760" y="2882520"/>
              <a:ext cx="352440" cy="35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2" name="Oval 12"/>
            <p:cNvSpPr/>
            <p:nvPr/>
          </p:nvSpPr>
          <p:spPr>
            <a:xfrm>
              <a:off x="6006240" y="2255400"/>
              <a:ext cx="352440" cy="35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3" name="Oval 13"/>
            <p:cNvSpPr/>
            <p:nvPr/>
          </p:nvSpPr>
          <p:spPr>
            <a:xfrm>
              <a:off x="5997960" y="3538080"/>
              <a:ext cx="352440" cy="35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4" name="Oval 14"/>
            <p:cNvSpPr/>
            <p:nvPr/>
          </p:nvSpPr>
          <p:spPr>
            <a:xfrm>
              <a:off x="7743600" y="3960360"/>
              <a:ext cx="352440" cy="35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5" name="Straight Connector 9"/>
            <p:cNvSpPr/>
            <p:nvPr/>
          </p:nvSpPr>
          <p:spPr>
            <a:xfrm>
              <a:off x="484560" y="2305440"/>
              <a:ext cx="2207880" cy="360"/>
            </a:xfrm>
            <a:prstGeom prst="line">
              <a:avLst/>
            </a:prstGeom>
            <a:ln w="76200">
              <a:solidFill>
                <a:srgbClr val="CC66FF"/>
              </a:solidFill>
            </a:ln>
          </p:spPr>
          <p:style>
            <a:lnRef idx="1">
              <a:schemeClr val="accent1"/>
            </a:lnRef>
            <a:fillRef idx="0">
              <a:schemeClr val="accent1"/>
            </a:fillRef>
            <a:effectRef idx="0">
              <a:schemeClr val="accent1"/>
            </a:effectRef>
            <a:fontRef idx="minor"/>
          </p:style>
        </p:sp>
        <p:sp>
          <p:nvSpPr>
            <p:cNvPr id="216" name="Oval 10"/>
            <p:cNvSpPr/>
            <p:nvPr/>
          </p:nvSpPr>
          <p:spPr>
            <a:xfrm>
              <a:off x="2340000" y="2129400"/>
              <a:ext cx="352440" cy="35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grpSp>
        <p:nvGrpSpPr>
          <p:cNvPr id="217" name="Group 30" descr="Legend: root is purple, branches are green, branch support is pink, leaves are orange, nodes are black except for terminal nodes (tips) which are blue."/>
          <p:cNvGrpSpPr/>
          <p:nvPr/>
        </p:nvGrpSpPr>
        <p:grpSpPr>
          <a:xfrm>
            <a:off x="8850600" y="313200"/>
            <a:ext cx="3973680" cy="2007720"/>
            <a:chOff x="8850600" y="313200"/>
            <a:chExt cx="3973680" cy="2007720"/>
          </a:xfrm>
        </p:grpSpPr>
        <p:sp>
          <p:nvSpPr>
            <p:cNvPr id="218" name="Oval 15"/>
            <p:cNvSpPr/>
            <p:nvPr/>
          </p:nvSpPr>
          <p:spPr>
            <a:xfrm>
              <a:off x="8850600" y="1704960"/>
              <a:ext cx="276480" cy="277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9" name="TextBox 16"/>
            <p:cNvSpPr/>
            <p:nvPr/>
          </p:nvSpPr>
          <p:spPr>
            <a:xfrm>
              <a:off x="9457560" y="313200"/>
              <a:ext cx="3366720" cy="200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buNone/>
              </a:pPr>
              <a:r>
                <a:rPr lang="en-US" sz="1400" b="0" strike="noStrike" spc="-1">
                  <a:solidFill>
                    <a:srgbClr val="000000"/>
                  </a:solidFill>
                  <a:latin typeface="Calibri"/>
                </a:rPr>
                <a:t>Root</a:t>
              </a:r>
              <a:endParaRPr lang="en-GB" sz="1400" b="0" strike="noStrike" spc="-1">
                <a:latin typeface="Arial"/>
              </a:endParaRPr>
            </a:p>
            <a:p>
              <a:pPr>
                <a:lnSpc>
                  <a:spcPct val="150000"/>
                </a:lnSpc>
                <a:buNone/>
              </a:pPr>
              <a:r>
                <a:rPr lang="en-US" sz="1400" b="0" strike="noStrike" spc="-1">
                  <a:solidFill>
                    <a:srgbClr val="000000"/>
                  </a:solidFill>
                  <a:latin typeface="Calibri"/>
                </a:rPr>
                <a:t>Branches</a:t>
              </a:r>
              <a:endParaRPr lang="en-GB" sz="1400" b="0" strike="noStrike" spc="-1">
                <a:latin typeface="Arial"/>
              </a:endParaRPr>
            </a:p>
            <a:p>
              <a:pPr>
                <a:lnSpc>
                  <a:spcPct val="150000"/>
                </a:lnSpc>
                <a:buNone/>
              </a:pPr>
              <a:r>
                <a:rPr lang="en-US" sz="1400" b="0" strike="noStrike" spc="-1">
                  <a:solidFill>
                    <a:srgbClr val="000000"/>
                  </a:solidFill>
                  <a:latin typeface="Calibri"/>
                </a:rPr>
                <a:t>Branch Support</a:t>
              </a:r>
              <a:endParaRPr lang="en-GB" sz="1400" b="0" strike="noStrike" spc="-1">
                <a:latin typeface="Arial"/>
              </a:endParaRPr>
            </a:p>
            <a:p>
              <a:pPr>
                <a:lnSpc>
                  <a:spcPct val="150000"/>
                </a:lnSpc>
                <a:buNone/>
              </a:pPr>
              <a:r>
                <a:rPr lang="en-US" sz="1400" b="0" strike="noStrike" spc="-1">
                  <a:solidFill>
                    <a:srgbClr val="000000"/>
                  </a:solidFill>
                  <a:latin typeface="Calibri"/>
                </a:rPr>
                <a:t>Leaf / tip labels</a:t>
              </a:r>
              <a:endParaRPr lang="en-GB" sz="1400" b="0" strike="noStrike" spc="-1">
                <a:latin typeface="Arial"/>
              </a:endParaRPr>
            </a:p>
            <a:p>
              <a:pPr>
                <a:lnSpc>
                  <a:spcPct val="150000"/>
                </a:lnSpc>
                <a:buNone/>
              </a:pPr>
              <a:r>
                <a:rPr lang="en-US" sz="1400" b="0" strike="noStrike" spc="-1">
                  <a:solidFill>
                    <a:srgbClr val="000000"/>
                  </a:solidFill>
                  <a:latin typeface="Calibri"/>
                </a:rPr>
                <a:t>Nodes</a:t>
              </a:r>
              <a:endParaRPr lang="en-GB" sz="1400" b="0" strike="noStrike" spc="-1">
                <a:latin typeface="Arial"/>
              </a:endParaRPr>
            </a:p>
            <a:p>
              <a:pPr>
                <a:lnSpc>
                  <a:spcPct val="150000"/>
                </a:lnSpc>
                <a:buNone/>
              </a:pPr>
              <a:r>
                <a:rPr lang="en-US" sz="1400" b="0" strike="noStrike" spc="-1">
                  <a:solidFill>
                    <a:srgbClr val="000000"/>
                  </a:solidFill>
                  <a:latin typeface="Calibri"/>
                </a:rPr>
                <a:t>Leaves (aka tips / terminal nodes)</a:t>
              </a:r>
              <a:endParaRPr lang="en-GB" sz="1400" b="0" strike="noStrike" spc="-1">
                <a:latin typeface="Arial"/>
              </a:endParaRPr>
            </a:p>
          </p:txBody>
        </p:sp>
        <p:sp>
          <p:nvSpPr>
            <p:cNvPr id="220" name="Oval 17"/>
            <p:cNvSpPr/>
            <p:nvPr/>
          </p:nvSpPr>
          <p:spPr>
            <a:xfrm>
              <a:off x="9204840" y="1704960"/>
              <a:ext cx="276480" cy="277920"/>
            </a:xfrm>
            <a:prstGeom prst="ellipse">
              <a:avLst/>
            </a:prstGeom>
            <a:solidFill>
              <a:srgbClr val="6393F9"/>
            </a:solidFill>
            <a:ln>
              <a:noFill/>
            </a:ln>
          </p:spPr>
          <p:style>
            <a:lnRef idx="2">
              <a:schemeClr val="accent1">
                <a:shade val="50000"/>
              </a:schemeClr>
            </a:lnRef>
            <a:fillRef idx="1">
              <a:schemeClr val="accent1"/>
            </a:fillRef>
            <a:effectRef idx="0">
              <a:schemeClr val="accent1"/>
            </a:effectRef>
            <a:fontRef idx="minor"/>
          </p:style>
        </p:sp>
        <p:sp>
          <p:nvSpPr>
            <p:cNvPr id="221" name="Rectangle 18"/>
            <p:cNvSpPr/>
            <p:nvPr/>
          </p:nvSpPr>
          <p:spPr>
            <a:xfrm>
              <a:off x="9212040" y="723600"/>
              <a:ext cx="262080" cy="278640"/>
            </a:xfrm>
            <a:prstGeom prst="rect">
              <a:avLst/>
            </a:prstGeom>
            <a:solidFill>
              <a:srgbClr val="B6C856"/>
            </a:solidFill>
            <a:ln>
              <a:noFill/>
            </a:ln>
          </p:spPr>
          <p:style>
            <a:lnRef idx="2">
              <a:schemeClr val="accent1">
                <a:shade val="50000"/>
              </a:schemeClr>
            </a:lnRef>
            <a:fillRef idx="1">
              <a:schemeClr val="accent1"/>
            </a:fillRef>
            <a:effectRef idx="0">
              <a:schemeClr val="accent1"/>
            </a:effectRef>
            <a:fontRef idx="minor"/>
          </p:style>
        </p:sp>
        <p:sp>
          <p:nvSpPr>
            <p:cNvPr id="222" name="Oval 19"/>
            <p:cNvSpPr/>
            <p:nvPr/>
          </p:nvSpPr>
          <p:spPr>
            <a:xfrm>
              <a:off x="9204840" y="2035440"/>
              <a:ext cx="276480" cy="277920"/>
            </a:xfrm>
            <a:prstGeom prst="ellipse">
              <a:avLst/>
            </a:prstGeom>
            <a:solidFill>
              <a:srgbClr val="6393F9"/>
            </a:solidFill>
            <a:ln>
              <a:noFill/>
            </a:ln>
          </p:spPr>
          <p:style>
            <a:lnRef idx="2">
              <a:schemeClr val="accent1">
                <a:shade val="50000"/>
              </a:schemeClr>
            </a:lnRef>
            <a:fillRef idx="1">
              <a:schemeClr val="accent1"/>
            </a:fillRef>
            <a:effectRef idx="0">
              <a:schemeClr val="accent1"/>
            </a:effectRef>
            <a:fontRef idx="minor"/>
          </p:style>
        </p:sp>
        <p:sp>
          <p:nvSpPr>
            <p:cNvPr id="223" name="Rectangle 21"/>
            <p:cNvSpPr/>
            <p:nvPr/>
          </p:nvSpPr>
          <p:spPr>
            <a:xfrm>
              <a:off x="9212040" y="1051560"/>
              <a:ext cx="262080" cy="278640"/>
            </a:xfrm>
            <a:prstGeom prst="rect">
              <a:avLst/>
            </a:prstGeom>
            <a:solidFill>
              <a:srgbClr val="F1367B"/>
            </a:solidFill>
            <a:ln>
              <a:noFill/>
            </a:ln>
          </p:spPr>
          <p:style>
            <a:lnRef idx="2">
              <a:schemeClr val="accent1">
                <a:shade val="50000"/>
              </a:schemeClr>
            </a:lnRef>
            <a:fillRef idx="1">
              <a:schemeClr val="accent1"/>
            </a:fillRef>
            <a:effectRef idx="0">
              <a:schemeClr val="accent1"/>
            </a:effectRef>
            <a:fontRef idx="minor"/>
          </p:style>
        </p:sp>
        <p:sp>
          <p:nvSpPr>
            <p:cNvPr id="224" name="Rectangle 22"/>
            <p:cNvSpPr/>
            <p:nvPr/>
          </p:nvSpPr>
          <p:spPr>
            <a:xfrm>
              <a:off x="9212040" y="1379520"/>
              <a:ext cx="262080" cy="278640"/>
            </a:xfrm>
            <a:prstGeom prst="rect">
              <a:avLst/>
            </a:prstGeom>
            <a:solidFill>
              <a:srgbClr val="EC8F2F"/>
            </a:solidFill>
            <a:ln>
              <a:noFill/>
            </a:ln>
          </p:spPr>
          <p:style>
            <a:lnRef idx="2">
              <a:schemeClr val="accent1">
                <a:shade val="50000"/>
              </a:schemeClr>
            </a:lnRef>
            <a:fillRef idx="1">
              <a:schemeClr val="accent1"/>
            </a:fillRef>
            <a:effectRef idx="0">
              <a:schemeClr val="accent1"/>
            </a:effectRef>
            <a:fontRef idx="minor"/>
          </p:style>
        </p:sp>
        <p:sp>
          <p:nvSpPr>
            <p:cNvPr id="225" name="Rectangle 23"/>
            <p:cNvSpPr/>
            <p:nvPr/>
          </p:nvSpPr>
          <p:spPr>
            <a:xfrm>
              <a:off x="9210600" y="377640"/>
              <a:ext cx="262080" cy="278640"/>
            </a:xfrm>
            <a:prstGeom prst="rect">
              <a:avLst/>
            </a:prstGeom>
            <a:solidFill>
              <a:srgbClr val="CC66FF"/>
            </a:solidFill>
            <a:ln>
              <a:noFill/>
            </a:ln>
          </p:spPr>
          <p:style>
            <a:lnRef idx="2">
              <a:schemeClr val="accent1">
                <a:shade val="50000"/>
              </a:schemeClr>
            </a:lnRef>
            <a:fillRef idx="1">
              <a:schemeClr val="accent1"/>
            </a:fillRef>
            <a:effectRef idx="0">
              <a:schemeClr val="accent1"/>
            </a:effectRef>
            <a:fontRef idx="minor"/>
          </p:style>
        </p:sp>
      </p:grpSp>
      <p:grpSp>
        <p:nvGrpSpPr>
          <p:cNvPr id="226" name="Group 31" descr="Illustration of an actual tree showing the root, leaves and branches."/>
          <p:cNvGrpSpPr/>
          <p:nvPr/>
        </p:nvGrpSpPr>
        <p:grpSpPr>
          <a:xfrm>
            <a:off x="2842560" y="3922920"/>
            <a:ext cx="2847600" cy="2872440"/>
            <a:chOff x="2842560" y="3922920"/>
            <a:chExt cx="2847600" cy="2872440"/>
          </a:xfrm>
        </p:grpSpPr>
        <p:pic>
          <p:nvPicPr>
            <p:cNvPr id="227" name="Picture 6"/>
            <p:cNvPicPr/>
            <p:nvPr/>
          </p:nvPicPr>
          <p:blipFill>
            <a:blip r:embed="rId3"/>
            <a:srcRect r="243" b="9487"/>
            <a:stretch/>
          </p:blipFill>
          <p:spPr>
            <a:xfrm>
              <a:off x="2842560" y="3922920"/>
              <a:ext cx="2378520" cy="2660400"/>
            </a:xfrm>
            <a:prstGeom prst="rect">
              <a:avLst/>
            </a:prstGeom>
            <a:ln w="0">
              <a:noFill/>
            </a:ln>
          </p:spPr>
        </p:pic>
        <p:sp>
          <p:nvSpPr>
            <p:cNvPr id="228" name="TextBox 24"/>
            <p:cNvSpPr/>
            <p:nvPr/>
          </p:nvSpPr>
          <p:spPr>
            <a:xfrm>
              <a:off x="4194000" y="6431400"/>
              <a:ext cx="5742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root</a:t>
              </a:r>
              <a:endParaRPr lang="en-GB" sz="1800" b="0" strike="noStrike" spc="-1">
                <a:latin typeface="Arial"/>
              </a:endParaRPr>
            </a:p>
          </p:txBody>
        </p:sp>
        <p:sp>
          <p:nvSpPr>
            <p:cNvPr id="229" name="TextBox 25"/>
            <p:cNvSpPr/>
            <p:nvPr/>
          </p:nvSpPr>
          <p:spPr>
            <a:xfrm>
              <a:off x="4933080" y="5519880"/>
              <a:ext cx="757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leaves</a:t>
              </a:r>
              <a:endParaRPr lang="en-GB" sz="1800" b="0" strike="noStrike" spc="-1">
                <a:latin typeface="Arial"/>
              </a:endParaRPr>
            </a:p>
          </p:txBody>
        </p:sp>
        <p:sp>
          <p:nvSpPr>
            <p:cNvPr id="230" name="TextBox 26"/>
            <p:cNvSpPr/>
            <p:nvPr/>
          </p:nvSpPr>
          <p:spPr>
            <a:xfrm>
              <a:off x="3466440" y="5209920"/>
              <a:ext cx="1027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branches</a:t>
              </a:r>
              <a:endParaRPr lang="en-GB" sz="1800" b="0" strike="noStrike" spc="-1">
                <a:latin typeface="Arial"/>
              </a:endParaRPr>
            </a:p>
          </p:txBody>
        </p:sp>
      </p:grpSp>
      <p:sp>
        <p:nvSpPr>
          <p:cNvPr id="3" name="Rectangle 2">
            <a:extLst>
              <a:ext uri="{FF2B5EF4-FFF2-40B4-BE49-F238E27FC236}">
                <a16:creationId xmlns:a16="http://schemas.microsoft.com/office/drawing/2014/main" id="{C99F0165-BC8E-07A0-C189-900C1605FE53}"/>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Ancestors and Descendants</a:t>
            </a:r>
            <a:endParaRPr lang="en-US" sz="4800" b="0" strike="noStrike" spc="-1">
              <a:solidFill>
                <a:srgbClr val="000000"/>
              </a:solidFill>
              <a:latin typeface="Segoe UI"/>
            </a:endParaRPr>
          </a:p>
        </p:txBody>
      </p:sp>
      <p:sp>
        <p:nvSpPr>
          <p:cNvPr id="232" name="Content Placeholder 2"/>
          <p:cNvSpPr/>
          <p:nvPr/>
        </p:nvSpPr>
        <p:spPr>
          <a:xfrm>
            <a:off x="99720" y="854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800" b="0" strike="noStrike" spc="-1" dirty="0">
                <a:solidFill>
                  <a:srgbClr val="000000"/>
                </a:solidFill>
                <a:latin typeface="Segoe UI"/>
              </a:rPr>
              <a:t>All of the descendants of a common ancestor are shown on the tips of the branches of the tree</a:t>
            </a:r>
            <a:endParaRPr lang="en-GB" sz="2800" b="0" strike="noStrike" spc="-1" dirty="0">
              <a:latin typeface="Segoe UI"/>
            </a:endParaRPr>
          </a:p>
        </p:txBody>
      </p:sp>
      <p:pic>
        <p:nvPicPr>
          <p:cNvPr id="233" name="Picture 7" descr="Tree showing that chicken, mouse, rat, macaque, human and chimp are all descended from the root"/>
          <p:cNvPicPr/>
          <p:nvPr/>
        </p:nvPicPr>
        <p:blipFill>
          <a:blip r:embed="rId3"/>
          <a:stretch/>
        </p:blipFill>
        <p:spPr>
          <a:xfrm>
            <a:off x="432000" y="1798200"/>
            <a:ext cx="4319640" cy="2044440"/>
          </a:xfrm>
          <a:prstGeom prst="rect">
            <a:avLst/>
          </a:prstGeom>
          <a:ln w="0">
            <a:noFill/>
          </a:ln>
        </p:spPr>
      </p:pic>
      <p:pic>
        <p:nvPicPr>
          <p:cNvPr id="234" name="Picture 9" descr="Tree showing that mouse, rat, macaque, human and chimp share a common ancestor"/>
          <p:cNvPicPr/>
          <p:nvPr/>
        </p:nvPicPr>
        <p:blipFill>
          <a:blip r:embed="rId4"/>
          <a:stretch/>
        </p:blipFill>
        <p:spPr>
          <a:xfrm>
            <a:off x="6229080" y="1798200"/>
            <a:ext cx="4319640" cy="2044440"/>
          </a:xfrm>
          <a:prstGeom prst="rect">
            <a:avLst/>
          </a:prstGeom>
          <a:ln w="0">
            <a:noFill/>
          </a:ln>
        </p:spPr>
      </p:pic>
      <p:pic>
        <p:nvPicPr>
          <p:cNvPr id="235" name="Picture 10" descr="Tree showing that mouse and rat share a common ancestor, as do macaque, human and chimp."/>
          <p:cNvPicPr/>
          <p:nvPr/>
        </p:nvPicPr>
        <p:blipFill>
          <a:blip r:embed="rId5"/>
          <a:stretch/>
        </p:blipFill>
        <p:spPr>
          <a:xfrm>
            <a:off x="432000" y="4084560"/>
            <a:ext cx="4319640" cy="2073240"/>
          </a:xfrm>
          <a:prstGeom prst="rect">
            <a:avLst/>
          </a:prstGeom>
          <a:ln w="0">
            <a:noFill/>
          </a:ln>
        </p:spPr>
      </p:pic>
      <p:pic>
        <p:nvPicPr>
          <p:cNvPr id="236" name="Picture 11" descr="Tree showing that mouse and rat share a common ancestor, as do human and chimp."/>
          <p:cNvPicPr/>
          <p:nvPr/>
        </p:nvPicPr>
        <p:blipFill>
          <a:blip r:embed="rId6"/>
          <a:stretch/>
        </p:blipFill>
        <p:spPr>
          <a:xfrm>
            <a:off x="6229080" y="4084560"/>
            <a:ext cx="4319640" cy="2195640"/>
          </a:xfrm>
          <a:prstGeom prst="rect">
            <a:avLst/>
          </a:prstGeom>
          <a:ln w="0">
            <a:noFill/>
          </a:ln>
        </p:spPr>
      </p:pic>
      <p:sp>
        <p:nvSpPr>
          <p:cNvPr id="3" name="Rectangle 2">
            <a:extLst>
              <a:ext uri="{FF2B5EF4-FFF2-40B4-BE49-F238E27FC236}">
                <a16:creationId xmlns:a16="http://schemas.microsoft.com/office/drawing/2014/main" id="{8B96A44E-B854-334C-F1E0-B4F398993A3F}"/>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4680" y="-46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Clades (1)</a:t>
            </a:r>
            <a:endParaRPr lang="en-US" sz="4800" b="0" strike="noStrike" spc="-1">
              <a:solidFill>
                <a:srgbClr val="000000"/>
              </a:solidFill>
              <a:latin typeface="Segoe UI"/>
            </a:endParaRPr>
          </a:p>
        </p:txBody>
      </p:sp>
      <p:sp>
        <p:nvSpPr>
          <p:cNvPr id="238" name="Content Placeholder 2"/>
          <p:cNvSpPr/>
          <p:nvPr/>
        </p:nvSpPr>
        <p:spPr>
          <a:xfrm>
            <a:off x="99720" y="1049183"/>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A </a:t>
            </a:r>
            <a:r>
              <a:rPr lang="en-US" sz="2400" b="1" strike="noStrike" spc="-1" dirty="0">
                <a:solidFill>
                  <a:srgbClr val="000000"/>
                </a:solidFill>
                <a:latin typeface="Segoe UI"/>
              </a:rPr>
              <a:t>clade</a:t>
            </a:r>
            <a:r>
              <a:rPr lang="en-US" sz="2400" b="0" strike="noStrike" spc="-1" dirty="0">
                <a:solidFill>
                  <a:srgbClr val="000000"/>
                </a:solidFill>
                <a:latin typeface="Segoe UI"/>
              </a:rPr>
              <a:t> is a group containing a common ancestor and all of its descendants</a:t>
            </a:r>
            <a:endParaRPr lang="en-GB" sz="2400" b="0" strike="noStrike" spc="-1" dirty="0">
              <a:latin typeface="Segoe UI"/>
            </a:endParaRPr>
          </a:p>
          <a:p>
            <a:pPr>
              <a:lnSpc>
                <a:spcPct val="90000"/>
              </a:lnSpc>
              <a:spcBef>
                <a:spcPts val="1199"/>
              </a:spcBef>
              <a:buNone/>
              <a:tabLst>
                <a:tab pos="0" algn="l"/>
              </a:tabLst>
            </a:pPr>
            <a:r>
              <a:rPr lang="en-US" sz="2400" b="0" strike="noStrike" spc="-1" dirty="0">
                <a:solidFill>
                  <a:srgbClr val="000000"/>
                </a:solidFill>
                <a:latin typeface="Segoe UI"/>
              </a:rPr>
              <a:t>A </a:t>
            </a:r>
            <a:r>
              <a:rPr lang="en-US" sz="2400" b="1" strike="noStrike" spc="-1" dirty="0">
                <a:solidFill>
                  <a:srgbClr val="000000"/>
                </a:solidFill>
                <a:latin typeface="Segoe UI"/>
              </a:rPr>
              <a:t>clade</a:t>
            </a:r>
            <a:r>
              <a:rPr lang="en-US" sz="2400" b="0" strike="noStrike" spc="-1" dirty="0">
                <a:solidFill>
                  <a:srgbClr val="000000"/>
                </a:solidFill>
                <a:latin typeface="Segoe UI"/>
              </a:rPr>
              <a:t> can also be called a </a:t>
            </a:r>
            <a:r>
              <a:rPr lang="en-US" sz="2400" b="1" strike="noStrike" spc="-1" dirty="0">
                <a:solidFill>
                  <a:srgbClr val="000000"/>
                </a:solidFill>
                <a:latin typeface="Segoe UI"/>
              </a:rPr>
              <a:t>monophyletic group </a:t>
            </a:r>
            <a:r>
              <a:rPr lang="en-US" sz="2400" b="0" strike="noStrike" spc="-1" dirty="0">
                <a:solidFill>
                  <a:srgbClr val="000000"/>
                </a:solidFill>
                <a:latin typeface="Segoe UI"/>
              </a:rPr>
              <a:t>or a </a:t>
            </a:r>
            <a:r>
              <a:rPr lang="en-US" sz="2400" b="1" strike="noStrike" spc="-1" dirty="0">
                <a:solidFill>
                  <a:srgbClr val="000000"/>
                </a:solidFill>
                <a:latin typeface="Segoe UI"/>
              </a:rPr>
              <a:t>monophyletic clade</a:t>
            </a:r>
            <a:endParaRPr lang="en-GB" sz="2400" b="0" strike="noStrike" spc="-1" dirty="0">
              <a:latin typeface="Segoe UI"/>
            </a:endParaRPr>
          </a:p>
          <a:p>
            <a:pPr>
              <a:lnSpc>
                <a:spcPct val="90000"/>
              </a:lnSpc>
              <a:spcBef>
                <a:spcPts val="1199"/>
              </a:spcBef>
              <a:buNone/>
              <a:tabLst>
                <a:tab pos="0" algn="l"/>
              </a:tabLst>
            </a:pPr>
            <a:endParaRPr lang="en-GB" sz="2400" b="0" strike="noStrike" spc="-1">
              <a:latin typeface="Arial"/>
            </a:endParaRPr>
          </a:p>
        </p:txBody>
      </p:sp>
      <p:grpSp>
        <p:nvGrpSpPr>
          <p:cNvPr id="239" name="Group 3" descr="Tree showing that chicken, mouse, rat, macaque, human and chimp are all one clade sharing a common ancestor."/>
          <p:cNvGrpSpPr/>
          <p:nvPr/>
        </p:nvGrpSpPr>
        <p:grpSpPr>
          <a:xfrm>
            <a:off x="360000" y="1980863"/>
            <a:ext cx="5092200" cy="2080440"/>
            <a:chOff x="360000" y="1857960"/>
            <a:chExt cx="5092200" cy="2080440"/>
          </a:xfrm>
        </p:grpSpPr>
        <p:pic>
          <p:nvPicPr>
            <p:cNvPr id="240" name="Picture 5"/>
            <p:cNvPicPr/>
            <p:nvPr/>
          </p:nvPicPr>
          <p:blipFill>
            <a:blip r:embed="rId3"/>
            <a:stretch/>
          </p:blipFill>
          <p:spPr>
            <a:xfrm>
              <a:off x="360000" y="1893960"/>
              <a:ext cx="4319640" cy="2044440"/>
            </a:xfrm>
            <a:prstGeom prst="rect">
              <a:avLst/>
            </a:prstGeom>
            <a:ln w="0">
              <a:noFill/>
            </a:ln>
          </p:spPr>
        </p:pic>
        <p:sp>
          <p:nvSpPr>
            <p:cNvPr id="241" name="Freeform: Shape 12"/>
            <p:cNvSpPr/>
            <p:nvPr/>
          </p:nvSpPr>
          <p:spPr>
            <a:xfrm>
              <a:off x="4641840" y="1857960"/>
              <a:ext cx="109800" cy="15044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B4C73C"/>
              </a:solidFill>
              <a:round/>
            </a:ln>
          </p:spPr>
          <p:style>
            <a:lnRef idx="0">
              <a:scrgbClr r="0" g="0" b="0"/>
            </a:lnRef>
            <a:fillRef idx="0">
              <a:scrgbClr r="0" g="0" b="0"/>
            </a:fillRef>
            <a:effectRef idx="0">
              <a:scrgbClr r="0" g="0" b="0"/>
            </a:effectRef>
            <a:fontRef idx="minor"/>
          </p:style>
        </p:sp>
        <p:sp>
          <p:nvSpPr>
            <p:cNvPr id="242" name="TextBox 13"/>
            <p:cNvSpPr/>
            <p:nvPr/>
          </p:nvSpPr>
          <p:spPr>
            <a:xfrm>
              <a:off x="4752000" y="249876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43" name="Freeform: Shape 21"/>
            <p:cNvSpPr/>
            <p:nvPr/>
          </p:nvSpPr>
          <p:spPr>
            <a:xfrm>
              <a:off x="1097280" y="1871280"/>
              <a:ext cx="3582360" cy="152712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grpSp>
      <p:grpSp>
        <p:nvGrpSpPr>
          <p:cNvPr id="244" name="Group 7" descr="Tree showing that mouse, rat, macaque, human and chimp are a single clade sharing a common ancestor."/>
          <p:cNvGrpSpPr/>
          <p:nvPr/>
        </p:nvGrpSpPr>
        <p:grpSpPr>
          <a:xfrm>
            <a:off x="5677200" y="2081663"/>
            <a:ext cx="5056200" cy="2044440"/>
            <a:chOff x="5677200" y="1958760"/>
            <a:chExt cx="5056200" cy="2044440"/>
          </a:xfrm>
        </p:grpSpPr>
        <p:pic>
          <p:nvPicPr>
            <p:cNvPr id="245" name="Picture 6"/>
            <p:cNvPicPr/>
            <p:nvPr/>
          </p:nvPicPr>
          <p:blipFill>
            <a:blip r:embed="rId4"/>
            <a:stretch/>
          </p:blipFill>
          <p:spPr>
            <a:xfrm>
              <a:off x="5677200" y="1958760"/>
              <a:ext cx="4319640" cy="2044440"/>
            </a:xfrm>
            <a:prstGeom prst="rect">
              <a:avLst/>
            </a:prstGeom>
            <a:ln w="0">
              <a:noFill/>
            </a:ln>
          </p:spPr>
        </p:pic>
        <p:sp>
          <p:nvSpPr>
            <p:cNvPr id="246" name="Freeform: Shape 14"/>
            <p:cNvSpPr/>
            <p:nvPr/>
          </p:nvSpPr>
          <p:spPr>
            <a:xfrm>
              <a:off x="9979560" y="2230560"/>
              <a:ext cx="53280" cy="11678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F33781"/>
              </a:solidFill>
              <a:round/>
            </a:ln>
          </p:spPr>
          <p:style>
            <a:lnRef idx="0">
              <a:scrgbClr r="0" g="0" b="0"/>
            </a:lnRef>
            <a:fillRef idx="0">
              <a:scrgbClr r="0" g="0" b="0"/>
            </a:fillRef>
            <a:effectRef idx="0">
              <a:scrgbClr r="0" g="0" b="0"/>
            </a:effectRef>
            <a:fontRef idx="minor"/>
          </p:style>
        </p:sp>
        <p:sp>
          <p:nvSpPr>
            <p:cNvPr id="247" name="TextBox 17"/>
            <p:cNvSpPr/>
            <p:nvPr/>
          </p:nvSpPr>
          <p:spPr>
            <a:xfrm>
              <a:off x="10033200" y="253476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48" name="Freeform: Shape 22"/>
            <p:cNvSpPr/>
            <p:nvPr/>
          </p:nvSpPr>
          <p:spPr>
            <a:xfrm>
              <a:off x="7321680" y="2230560"/>
              <a:ext cx="2675160" cy="116784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grpSp>
      <p:grpSp>
        <p:nvGrpSpPr>
          <p:cNvPr id="249" name="Group 9" descr="Tree showing that mouse and rat are a single clade sharing a common ancestor, as are macaque, human and chimp."/>
          <p:cNvGrpSpPr/>
          <p:nvPr/>
        </p:nvGrpSpPr>
        <p:grpSpPr>
          <a:xfrm>
            <a:off x="180000" y="4241663"/>
            <a:ext cx="5055840" cy="2073240"/>
            <a:chOff x="180000" y="4118760"/>
            <a:chExt cx="5055840" cy="2073240"/>
          </a:xfrm>
        </p:grpSpPr>
        <p:pic>
          <p:nvPicPr>
            <p:cNvPr id="250" name="Picture 4"/>
            <p:cNvPicPr/>
            <p:nvPr/>
          </p:nvPicPr>
          <p:blipFill>
            <a:blip r:embed="rId5"/>
            <a:stretch/>
          </p:blipFill>
          <p:spPr>
            <a:xfrm>
              <a:off x="180000" y="4118760"/>
              <a:ext cx="4319640" cy="2073240"/>
            </a:xfrm>
            <a:prstGeom prst="rect">
              <a:avLst/>
            </a:prstGeom>
            <a:ln w="0">
              <a:noFill/>
            </a:ln>
          </p:spPr>
        </p:pic>
        <p:sp>
          <p:nvSpPr>
            <p:cNvPr id="251" name="Freeform: Shape 15"/>
            <p:cNvSpPr/>
            <p:nvPr/>
          </p:nvSpPr>
          <p:spPr>
            <a:xfrm>
              <a:off x="4465800" y="4838760"/>
              <a:ext cx="69480" cy="7196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6294FF"/>
              </a:solidFill>
              <a:round/>
            </a:ln>
          </p:spPr>
          <p:style>
            <a:lnRef idx="0">
              <a:scrgbClr r="0" g="0" b="0"/>
            </a:lnRef>
            <a:fillRef idx="0">
              <a:scrgbClr r="0" g="0" b="0"/>
            </a:fillRef>
            <a:effectRef idx="0">
              <a:scrgbClr r="0" g="0" b="0"/>
            </a:effectRef>
            <a:fontRef idx="minor"/>
          </p:style>
        </p:sp>
        <p:sp>
          <p:nvSpPr>
            <p:cNvPr id="252" name="Freeform: Shape 16"/>
            <p:cNvSpPr/>
            <p:nvPr/>
          </p:nvSpPr>
          <p:spPr>
            <a:xfrm>
              <a:off x="3576240" y="4391280"/>
              <a:ext cx="59400" cy="4244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FFDB62"/>
              </a:solidFill>
              <a:round/>
            </a:ln>
          </p:spPr>
          <p:style>
            <a:lnRef idx="0">
              <a:scrgbClr r="0" g="0" b="0"/>
            </a:lnRef>
            <a:fillRef idx="0">
              <a:scrgbClr r="0" g="0" b="0"/>
            </a:fillRef>
            <a:effectRef idx="0">
              <a:scrgbClr r="0" g="0" b="0"/>
            </a:effectRef>
            <a:fontRef idx="minor"/>
          </p:style>
        </p:sp>
        <p:sp>
          <p:nvSpPr>
            <p:cNvPr id="253" name="TextBox 18"/>
            <p:cNvSpPr/>
            <p:nvPr/>
          </p:nvSpPr>
          <p:spPr>
            <a:xfrm>
              <a:off x="3600000" y="447876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54" name="TextBox 19"/>
            <p:cNvSpPr/>
            <p:nvPr/>
          </p:nvSpPr>
          <p:spPr>
            <a:xfrm>
              <a:off x="4535640" y="501876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55" name="Freeform: Shape 23"/>
            <p:cNvSpPr/>
            <p:nvPr/>
          </p:nvSpPr>
          <p:spPr>
            <a:xfrm>
              <a:off x="2404440" y="4391280"/>
              <a:ext cx="1195200" cy="44712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sp>
          <p:nvSpPr>
            <p:cNvPr id="256" name="Freeform: Shape 24"/>
            <p:cNvSpPr/>
            <p:nvPr/>
          </p:nvSpPr>
          <p:spPr>
            <a:xfrm>
              <a:off x="2404440" y="4838760"/>
              <a:ext cx="2095200" cy="71964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grpSp>
      <p:grpSp>
        <p:nvGrpSpPr>
          <p:cNvPr id="257" name="Group 10" descr="Tree showing that mouse and rat are a single clade sharing a common ancestor, as are human and chimp."/>
          <p:cNvGrpSpPr/>
          <p:nvPr/>
        </p:nvGrpSpPr>
        <p:grpSpPr>
          <a:xfrm>
            <a:off x="5695200" y="4205663"/>
            <a:ext cx="5020200" cy="2195640"/>
            <a:chOff x="5695200" y="4082760"/>
            <a:chExt cx="5020200" cy="2195640"/>
          </a:xfrm>
        </p:grpSpPr>
        <p:pic>
          <p:nvPicPr>
            <p:cNvPr id="258" name="Picture 8"/>
            <p:cNvPicPr/>
            <p:nvPr/>
          </p:nvPicPr>
          <p:blipFill>
            <a:blip r:embed="rId6"/>
            <a:stretch/>
          </p:blipFill>
          <p:spPr>
            <a:xfrm>
              <a:off x="5695200" y="4082760"/>
              <a:ext cx="4319640" cy="2195640"/>
            </a:xfrm>
            <a:prstGeom prst="rect">
              <a:avLst/>
            </a:prstGeom>
            <a:ln w="0">
              <a:noFill/>
            </a:ln>
          </p:spPr>
        </p:pic>
        <p:sp>
          <p:nvSpPr>
            <p:cNvPr id="259" name="TextBox 20"/>
            <p:cNvSpPr/>
            <p:nvPr/>
          </p:nvSpPr>
          <p:spPr>
            <a:xfrm>
              <a:off x="9295200" y="449352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60" name="Freeform: Shape 25"/>
            <p:cNvSpPr/>
            <p:nvPr/>
          </p:nvSpPr>
          <p:spPr>
            <a:xfrm>
              <a:off x="9295200" y="4382640"/>
              <a:ext cx="35640" cy="4244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FFDB62"/>
              </a:solidFill>
              <a:round/>
            </a:ln>
          </p:spPr>
          <p:style>
            <a:lnRef idx="0">
              <a:scrgbClr r="0" g="0" b="0"/>
            </a:lnRef>
            <a:fillRef idx="0">
              <a:scrgbClr r="0" g="0" b="0"/>
            </a:fillRef>
            <a:effectRef idx="0">
              <a:scrgbClr r="0" g="0" b="0"/>
            </a:effectRef>
            <a:fontRef idx="minor"/>
          </p:style>
        </p:sp>
        <p:sp>
          <p:nvSpPr>
            <p:cNvPr id="261" name="Freeform: Shape 26"/>
            <p:cNvSpPr/>
            <p:nvPr/>
          </p:nvSpPr>
          <p:spPr>
            <a:xfrm>
              <a:off x="7911000" y="4382640"/>
              <a:ext cx="1383840" cy="44712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sp>
          <p:nvSpPr>
            <p:cNvPr id="262" name="TextBox 27"/>
            <p:cNvSpPr/>
            <p:nvPr/>
          </p:nvSpPr>
          <p:spPr>
            <a:xfrm>
              <a:off x="10015200" y="5240880"/>
              <a:ext cx="70020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Clade</a:t>
              </a:r>
              <a:endParaRPr lang="en-GB" sz="1500" b="0" strike="noStrike" spc="-1">
                <a:latin typeface="Arial"/>
              </a:endParaRPr>
            </a:p>
          </p:txBody>
        </p:sp>
        <p:sp>
          <p:nvSpPr>
            <p:cNvPr id="263" name="Freeform: Shape 28"/>
            <p:cNvSpPr/>
            <p:nvPr/>
          </p:nvSpPr>
          <p:spPr>
            <a:xfrm>
              <a:off x="10015200" y="5130000"/>
              <a:ext cx="35640" cy="424440"/>
            </a:xfrm>
            <a:custGeom>
              <a:avLst/>
              <a:gdLst/>
              <a:ahLst/>
              <a:cxnLst/>
              <a:rect l="l" t="t" r="r" b="b"/>
              <a:pathLst>
                <a:path w="21600" h="21600">
                  <a:moveTo>
                    <a:pt x="0" y="0"/>
                  </a:moveTo>
                  <a:cubicBezTo>
                    <a:pt x="10800" y="0"/>
                    <a:pt x="21600" y="900"/>
                    <a:pt x="21600" y="1800"/>
                  </a:cubicBezTo>
                  <a:lnTo>
                    <a:pt x="21600" y="19800"/>
                  </a:lnTo>
                  <a:cubicBezTo>
                    <a:pt x="21600" y="20700"/>
                    <a:pt x="10800" y="21600"/>
                    <a:pt x="0" y="21600"/>
                  </a:cubicBezTo>
                </a:path>
              </a:pathLst>
            </a:custGeom>
            <a:noFill/>
            <a:ln w="36000">
              <a:solidFill>
                <a:srgbClr val="0EBEAE"/>
              </a:solidFill>
              <a:round/>
            </a:ln>
          </p:spPr>
          <p:style>
            <a:lnRef idx="0">
              <a:scrgbClr r="0" g="0" b="0"/>
            </a:lnRef>
            <a:fillRef idx="0">
              <a:scrgbClr r="0" g="0" b="0"/>
            </a:fillRef>
            <a:effectRef idx="0">
              <a:scrgbClr r="0" g="0" b="0"/>
            </a:effectRef>
            <a:fontRef idx="minor"/>
          </p:style>
        </p:sp>
        <p:sp>
          <p:nvSpPr>
            <p:cNvPr id="264" name="Freeform: Shape 29"/>
            <p:cNvSpPr/>
            <p:nvPr/>
          </p:nvSpPr>
          <p:spPr>
            <a:xfrm>
              <a:off x="8805600" y="5130000"/>
              <a:ext cx="1209240" cy="447120"/>
            </a:xfrm>
            <a:custGeom>
              <a:avLst/>
              <a:gdLst/>
              <a:ahLst/>
              <a:cxnLst/>
              <a:rect l="l" t="t" r="r" b="b"/>
              <a:pathLst>
                <a:path w="21600" h="21600">
                  <a:moveTo>
                    <a:pt x="0" y="0"/>
                  </a:moveTo>
                  <a:lnTo>
                    <a:pt x="21600" y="0"/>
                  </a:lnTo>
                  <a:lnTo>
                    <a:pt x="21600" y="21600"/>
                  </a:lnTo>
                  <a:lnTo>
                    <a:pt x="0" y="21600"/>
                  </a:lnTo>
                  <a:lnTo>
                    <a:pt x="0" y="0"/>
                  </a:lnTo>
                  <a:close/>
                </a:path>
              </a:pathLst>
            </a:custGeom>
            <a:noFill/>
            <a:ln w="0">
              <a:solidFill>
                <a:srgbClr val="000000"/>
              </a:solidFill>
            </a:ln>
          </p:spPr>
          <p:style>
            <a:lnRef idx="0">
              <a:scrgbClr r="0" g="0" b="0"/>
            </a:lnRef>
            <a:fillRef idx="0">
              <a:scrgbClr r="0" g="0" b="0"/>
            </a:fillRef>
            <a:effectRef idx="0">
              <a:scrgbClr r="0" g="0" b="0"/>
            </a:effectRef>
            <a:fontRef idx="minor"/>
          </p:style>
        </p:sp>
      </p:grpSp>
      <p:sp>
        <p:nvSpPr>
          <p:cNvPr id="3" name="Rectangle 2">
            <a:extLst>
              <a:ext uri="{FF2B5EF4-FFF2-40B4-BE49-F238E27FC236}">
                <a16:creationId xmlns:a16="http://schemas.microsoft.com/office/drawing/2014/main" id="{B0D979E0-901E-BEEF-3257-F4224FBD780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Clades (2)</a:t>
            </a:r>
            <a:endParaRPr lang="en-US" sz="4800" b="0" strike="noStrike" spc="-1">
              <a:solidFill>
                <a:srgbClr val="000000"/>
              </a:solidFill>
              <a:latin typeface="Segoe UI"/>
            </a:endParaRPr>
          </a:p>
        </p:txBody>
      </p:sp>
      <p:sp>
        <p:nvSpPr>
          <p:cNvPr id="266"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If a group does not contain all the descendants of a common ancestor, it is not a clade</a:t>
            </a:r>
            <a:endParaRPr lang="en-GB" sz="2400" b="0" strike="noStrike" spc="-1">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r>
              <a:rPr lang="en-US" sz="2400" b="0" strike="noStrike" spc="-1" dirty="0">
                <a:solidFill>
                  <a:srgbClr val="000000"/>
                </a:solidFill>
                <a:latin typeface="Segoe UI"/>
              </a:rPr>
              <a:t>Only within the dataset – there can be other descendants which are not included.</a:t>
            </a:r>
            <a:endParaRPr lang="en-GB" sz="2400" b="0" strike="noStrike" spc="-1">
              <a:latin typeface="Segoe UI"/>
            </a:endParaRPr>
          </a:p>
          <a:p>
            <a:pPr>
              <a:lnSpc>
                <a:spcPct val="90000"/>
              </a:lnSpc>
              <a:spcBef>
                <a:spcPts val="1199"/>
              </a:spcBef>
              <a:buNone/>
              <a:tabLst>
                <a:tab pos="0" algn="l"/>
              </a:tabLst>
            </a:pPr>
            <a:endParaRPr lang="en-GB" sz="2400" b="0" strike="noStrike" spc="-1" dirty="0">
              <a:latin typeface="Segoe UI"/>
            </a:endParaRPr>
          </a:p>
        </p:txBody>
      </p:sp>
      <p:grpSp>
        <p:nvGrpSpPr>
          <p:cNvPr id="267" name="Group 3" descr="Tree showing that chicken, mouse and rat are not a monophyletic group because they do not represent all the descendents of a common ancestor (as macaque, human and chimp also share this ancestor)."/>
          <p:cNvGrpSpPr/>
          <p:nvPr/>
        </p:nvGrpSpPr>
        <p:grpSpPr>
          <a:xfrm>
            <a:off x="99720" y="2127600"/>
            <a:ext cx="5617080" cy="2444040"/>
            <a:chOff x="99720" y="2127600"/>
            <a:chExt cx="5617080" cy="2444040"/>
          </a:xfrm>
        </p:grpSpPr>
        <p:pic>
          <p:nvPicPr>
            <p:cNvPr id="268" name="Picture 31"/>
            <p:cNvPicPr/>
            <p:nvPr/>
          </p:nvPicPr>
          <p:blipFill>
            <a:blip r:embed="rId3"/>
            <a:stretch/>
          </p:blipFill>
          <p:spPr>
            <a:xfrm>
              <a:off x="99720" y="2193120"/>
              <a:ext cx="5180040" cy="2378520"/>
            </a:xfrm>
            <a:prstGeom prst="rect">
              <a:avLst/>
            </a:prstGeom>
            <a:ln w="0">
              <a:noFill/>
            </a:ln>
          </p:spPr>
        </p:pic>
        <p:sp>
          <p:nvSpPr>
            <p:cNvPr id="269" name="Freeform: Shape 33"/>
            <p:cNvSpPr/>
            <p:nvPr/>
          </p:nvSpPr>
          <p:spPr>
            <a:xfrm>
              <a:off x="2326320" y="2127600"/>
              <a:ext cx="1985040" cy="887760"/>
            </a:xfrm>
            <a:custGeom>
              <a:avLst/>
              <a:gdLst/>
              <a:ahLst/>
              <a:cxnLst/>
              <a:rect l="l" t="t" r="r" b="b"/>
              <a:pathLst>
                <a:path w="21600" h="21600">
                  <a:moveTo>
                    <a:pt x="0" y="0"/>
                  </a:moveTo>
                  <a:lnTo>
                    <a:pt x="21600" y="0"/>
                  </a:lnTo>
                  <a:lnTo>
                    <a:pt x="21600" y="21600"/>
                  </a:lnTo>
                  <a:lnTo>
                    <a:pt x="0" y="21600"/>
                  </a:lnTo>
                  <a:lnTo>
                    <a:pt x="0" y="0"/>
                  </a:lnTo>
                  <a:close/>
                </a:path>
              </a:pathLst>
            </a:custGeom>
            <a:noFill/>
            <a:ln w="38100">
              <a:solidFill>
                <a:srgbClr val="FF0000"/>
              </a:solidFill>
              <a:round/>
            </a:ln>
          </p:spPr>
          <p:style>
            <a:lnRef idx="0">
              <a:scrgbClr r="0" g="0" b="0"/>
            </a:lnRef>
            <a:fillRef idx="0">
              <a:scrgbClr r="0" g="0" b="0"/>
            </a:fillRef>
            <a:effectRef idx="0">
              <a:scrgbClr r="0" g="0" b="0"/>
            </a:effectRef>
            <a:fontRef idx="minor"/>
          </p:style>
        </p:sp>
        <p:sp>
          <p:nvSpPr>
            <p:cNvPr id="270" name="TextBox 34"/>
            <p:cNvSpPr/>
            <p:nvPr/>
          </p:nvSpPr>
          <p:spPr>
            <a:xfrm>
              <a:off x="4315680" y="2235960"/>
              <a:ext cx="140112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Not a clade</a:t>
              </a:r>
              <a:endParaRPr lang="en-GB" sz="1500" b="0" strike="noStrike" spc="-1">
                <a:latin typeface="Arial"/>
              </a:endParaRPr>
            </a:p>
          </p:txBody>
        </p:sp>
      </p:grpSp>
      <p:grpSp>
        <p:nvGrpSpPr>
          <p:cNvPr id="271" name="Group 4" descr="Tree showing that macaque and human are not a monophyletic group because they do not represent all the descendents of a common ancestor (as chimps also share this ancestor)."/>
          <p:cNvGrpSpPr/>
          <p:nvPr/>
        </p:nvGrpSpPr>
        <p:grpSpPr>
          <a:xfrm>
            <a:off x="5664600" y="2152440"/>
            <a:ext cx="6581880" cy="2378520"/>
            <a:chOff x="5664600" y="2152440"/>
            <a:chExt cx="6581880" cy="2378520"/>
          </a:xfrm>
        </p:grpSpPr>
        <p:pic>
          <p:nvPicPr>
            <p:cNvPr id="272" name="Picture 32"/>
            <p:cNvPicPr/>
            <p:nvPr/>
          </p:nvPicPr>
          <p:blipFill>
            <a:blip r:embed="rId3"/>
            <a:stretch/>
          </p:blipFill>
          <p:spPr>
            <a:xfrm>
              <a:off x="5664600" y="2152440"/>
              <a:ext cx="5180040" cy="2378520"/>
            </a:xfrm>
            <a:prstGeom prst="rect">
              <a:avLst/>
            </a:prstGeom>
            <a:ln w="0">
              <a:noFill/>
            </a:ln>
          </p:spPr>
        </p:pic>
        <p:sp>
          <p:nvSpPr>
            <p:cNvPr id="273" name="Freeform: Shape 35"/>
            <p:cNvSpPr/>
            <p:nvPr/>
          </p:nvSpPr>
          <p:spPr>
            <a:xfrm>
              <a:off x="9849600" y="2988360"/>
              <a:ext cx="995400" cy="532800"/>
            </a:xfrm>
            <a:custGeom>
              <a:avLst/>
              <a:gdLst/>
              <a:ahLst/>
              <a:cxnLst/>
              <a:rect l="l" t="t" r="r" b="b"/>
              <a:pathLst>
                <a:path w="21600" h="21600">
                  <a:moveTo>
                    <a:pt x="0" y="0"/>
                  </a:moveTo>
                  <a:lnTo>
                    <a:pt x="21600" y="0"/>
                  </a:lnTo>
                  <a:lnTo>
                    <a:pt x="21600" y="21600"/>
                  </a:lnTo>
                  <a:lnTo>
                    <a:pt x="0" y="21600"/>
                  </a:lnTo>
                  <a:lnTo>
                    <a:pt x="0" y="0"/>
                  </a:lnTo>
                  <a:close/>
                </a:path>
              </a:pathLst>
            </a:custGeom>
            <a:noFill/>
            <a:ln w="38100">
              <a:solidFill>
                <a:srgbClr val="FF0000"/>
              </a:solidFill>
              <a:round/>
            </a:ln>
          </p:spPr>
          <p:style>
            <a:lnRef idx="0">
              <a:scrgbClr r="0" g="0" b="0"/>
            </a:lnRef>
            <a:fillRef idx="0">
              <a:scrgbClr r="0" g="0" b="0"/>
            </a:fillRef>
            <a:effectRef idx="0">
              <a:scrgbClr r="0" g="0" b="0"/>
            </a:effectRef>
            <a:fontRef idx="minor"/>
          </p:style>
        </p:sp>
        <p:sp>
          <p:nvSpPr>
            <p:cNvPr id="274" name="TextBox 36"/>
            <p:cNvSpPr/>
            <p:nvPr/>
          </p:nvSpPr>
          <p:spPr>
            <a:xfrm>
              <a:off x="10845360" y="3080160"/>
              <a:ext cx="140112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500" b="1" strike="noStrike" spc="-1">
                  <a:solidFill>
                    <a:srgbClr val="000000"/>
                  </a:solidFill>
                  <a:latin typeface="Arial"/>
                  <a:ea typeface="Noto Sans CJK SC"/>
                </a:rPr>
                <a:t>Not a clade</a:t>
              </a:r>
              <a:endParaRPr lang="en-GB" sz="1500" b="0" strike="noStrike" spc="-1">
                <a:latin typeface="Arial"/>
              </a:endParaRPr>
            </a:p>
          </p:txBody>
        </p:sp>
      </p:grpSp>
      <p:sp>
        <p:nvSpPr>
          <p:cNvPr id="3" name="Rectangle 2">
            <a:extLst>
              <a:ext uri="{FF2B5EF4-FFF2-40B4-BE49-F238E27FC236}">
                <a16:creationId xmlns:a16="http://schemas.microsoft.com/office/drawing/2014/main" id="{0CEEFA71-13EB-0561-4E7B-B1663BBCEF4A}"/>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Topology (1)</a:t>
            </a:r>
            <a:endParaRPr lang="en-US" sz="4800" b="0" strike="noStrike" spc="-1">
              <a:solidFill>
                <a:srgbClr val="000000"/>
              </a:solidFill>
              <a:latin typeface="Segoe UI"/>
            </a:endParaRPr>
          </a:p>
        </p:txBody>
      </p:sp>
      <p:sp>
        <p:nvSpPr>
          <p:cNvPr id="276"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dirty="0">
                <a:latin typeface="Segoe UI"/>
                <a:cs typeface="Segoe UI"/>
              </a:rPr>
              <a:t>Each node can be rotated and the relationships in the tree do not change</a:t>
            </a:r>
            <a:endParaRPr lang="en-GB">
              <a:latin typeface="Segoe UI"/>
              <a:cs typeface="Segoe UI"/>
            </a:endParaRPr>
          </a:p>
        </p:txBody>
      </p:sp>
      <p:grpSp>
        <p:nvGrpSpPr>
          <p:cNvPr id="277" name="Group 2" descr="Diagram showing that rotating nodes does not affect the relationship between the species, e.g. if human and chimp are a monophyletic group, it doesn't matter if they are shown as human-chimp or chimp-human. "/>
          <p:cNvGrpSpPr/>
          <p:nvPr/>
        </p:nvGrpSpPr>
        <p:grpSpPr>
          <a:xfrm>
            <a:off x="572040" y="1648440"/>
            <a:ext cx="10029240" cy="4143240"/>
            <a:chOff x="572040" y="1648440"/>
            <a:chExt cx="10029240" cy="4143240"/>
          </a:xfrm>
        </p:grpSpPr>
        <p:sp>
          <p:nvSpPr>
            <p:cNvPr id="278" name="Freeform: Shape 12"/>
            <p:cNvSpPr/>
            <p:nvPr/>
          </p:nvSpPr>
          <p:spPr>
            <a:xfrm>
              <a:off x="4784040" y="4784040"/>
              <a:ext cx="359640" cy="359640"/>
            </a:xfrm>
            <a:custGeom>
              <a:avLst/>
              <a:gdLst/>
              <a:ahLst/>
              <a:cxnLst/>
              <a:rect l="l" t="t" r="r" b="b"/>
              <a:pathLst>
                <a:path w="21600" h="21600">
                  <a:moveTo>
                    <a:pt x="12280" y="18414"/>
                  </a:moveTo>
                  <a:arcTo wR="7757" hR="7757" stAng="4740000" swAng="-9960000"/>
                  <a:lnTo>
                    <a:pt x="11365" y="15"/>
                  </a:lnTo>
                  <a:arcTo wR="10800" hR="10800" stAng="-5220000" swAng="9960000"/>
                  <a:lnTo>
                    <a:pt x="13376" y="24052"/>
                  </a:lnTo>
                  <a:lnTo>
                    <a:pt x="8426" y="20714"/>
                  </a:lnTo>
                  <a:lnTo>
                    <a:pt x="11765" y="15764"/>
                  </a:lnTo>
                  <a:close/>
                </a:path>
              </a:pathLst>
            </a:custGeom>
            <a:solidFill>
              <a:srgbClr val="FF0000"/>
            </a:solidFill>
            <a:ln w="0">
              <a:noFill/>
            </a:ln>
          </p:spPr>
          <p:style>
            <a:lnRef idx="0">
              <a:scrgbClr r="0" g="0" b="0"/>
            </a:lnRef>
            <a:fillRef idx="0">
              <a:scrgbClr r="0" g="0" b="0"/>
            </a:fillRef>
            <a:effectRef idx="0">
              <a:scrgbClr r="0" g="0" b="0"/>
            </a:effectRef>
            <a:fontRef idx="minor"/>
          </p:style>
        </p:sp>
        <p:sp>
          <p:nvSpPr>
            <p:cNvPr id="279" name="Freeform: Shape 13"/>
            <p:cNvSpPr/>
            <p:nvPr/>
          </p:nvSpPr>
          <p:spPr>
            <a:xfrm>
              <a:off x="9877680" y="4119120"/>
              <a:ext cx="723600" cy="719640"/>
            </a:xfrm>
            <a:custGeom>
              <a:avLst/>
              <a:gdLst/>
              <a:ahLst/>
              <a:cxnLst/>
              <a:rect l="l" t="t" r="r" b="b"/>
              <a:pathLst>
                <a:path w="21600" h="21600">
                  <a:moveTo>
                    <a:pt x="11759" y="18607"/>
                  </a:moveTo>
                  <a:arcTo wR="7866" hR="7866" stAng="4980000" swAng="-11942357"/>
                  <a:lnTo>
                    <a:pt x="6059" y="1096"/>
                  </a:lnTo>
                  <a:arcTo wR="10800" hR="10800" stAng="-6962357" swAng="11942357"/>
                  <a:lnTo>
                    <a:pt x="12445" y="24199"/>
                  </a:lnTo>
                  <a:lnTo>
                    <a:pt x="7801" y="20571"/>
                  </a:lnTo>
                  <a:lnTo>
                    <a:pt x="11430" y="15927"/>
                  </a:lnTo>
                  <a:close/>
                </a:path>
              </a:pathLst>
            </a:custGeom>
            <a:solidFill>
              <a:srgbClr val="FF0000"/>
            </a:solidFill>
            <a:ln w="0">
              <a:noFill/>
            </a:ln>
          </p:spPr>
          <p:style>
            <a:lnRef idx="0">
              <a:scrgbClr r="0" g="0" b="0"/>
            </a:lnRef>
            <a:fillRef idx="0">
              <a:scrgbClr r="0" g="0" b="0"/>
            </a:fillRef>
            <a:effectRef idx="0">
              <a:scrgbClr r="0" g="0" b="0"/>
            </a:effectRef>
            <a:fontRef idx="minor"/>
          </p:style>
        </p:sp>
        <p:sp>
          <p:nvSpPr>
            <p:cNvPr id="280" name="Straight Connector 14"/>
            <p:cNvSpPr/>
            <p:nvPr/>
          </p:nvSpPr>
          <p:spPr>
            <a:xfrm>
              <a:off x="10098720" y="3955680"/>
              <a:ext cx="360" cy="540000"/>
            </a:xfrm>
            <a:prstGeom prst="line">
              <a:avLst/>
            </a:prstGeom>
            <a:ln w="36000">
              <a:solidFill>
                <a:srgbClr val="FF0000"/>
              </a:solidFill>
              <a:round/>
            </a:ln>
          </p:spPr>
          <p:style>
            <a:lnRef idx="0">
              <a:scrgbClr r="0" g="0" b="0"/>
            </a:lnRef>
            <a:fillRef idx="0">
              <a:scrgbClr r="0" g="0" b="0"/>
            </a:fillRef>
            <a:effectRef idx="0">
              <a:scrgbClr r="0" g="0" b="0"/>
            </a:effectRef>
            <a:fontRef idx="minor"/>
          </p:style>
        </p:sp>
        <p:pic>
          <p:nvPicPr>
            <p:cNvPr id="281" name="Picture 15"/>
            <p:cNvPicPr/>
            <p:nvPr/>
          </p:nvPicPr>
          <p:blipFill>
            <a:blip r:embed="rId3"/>
            <a:stretch/>
          </p:blipFill>
          <p:spPr>
            <a:xfrm>
              <a:off x="752040" y="1648440"/>
              <a:ext cx="4319640" cy="1983240"/>
            </a:xfrm>
            <a:prstGeom prst="rect">
              <a:avLst/>
            </a:prstGeom>
            <a:ln w="0">
              <a:noFill/>
            </a:ln>
          </p:spPr>
        </p:pic>
        <p:pic>
          <p:nvPicPr>
            <p:cNvPr id="282" name="Picture 16"/>
            <p:cNvPicPr/>
            <p:nvPr/>
          </p:nvPicPr>
          <p:blipFill>
            <a:blip r:embed="rId4"/>
            <a:stretch/>
          </p:blipFill>
          <p:spPr>
            <a:xfrm>
              <a:off x="5663880" y="1652040"/>
              <a:ext cx="4319640" cy="1983240"/>
            </a:xfrm>
            <a:prstGeom prst="rect">
              <a:avLst/>
            </a:prstGeom>
            <a:ln w="0">
              <a:noFill/>
            </a:ln>
          </p:spPr>
        </p:pic>
        <p:pic>
          <p:nvPicPr>
            <p:cNvPr id="283" name="Picture 17"/>
            <p:cNvPicPr/>
            <p:nvPr/>
          </p:nvPicPr>
          <p:blipFill>
            <a:blip r:embed="rId5"/>
            <a:stretch/>
          </p:blipFill>
          <p:spPr>
            <a:xfrm>
              <a:off x="572040" y="3833640"/>
              <a:ext cx="4319640" cy="1958040"/>
            </a:xfrm>
            <a:prstGeom prst="rect">
              <a:avLst/>
            </a:prstGeom>
            <a:ln w="0">
              <a:noFill/>
            </a:ln>
          </p:spPr>
        </p:pic>
        <p:pic>
          <p:nvPicPr>
            <p:cNvPr id="284" name="Picture 18"/>
            <p:cNvPicPr/>
            <p:nvPr/>
          </p:nvPicPr>
          <p:blipFill>
            <a:blip r:embed="rId6"/>
            <a:stretch/>
          </p:blipFill>
          <p:spPr>
            <a:xfrm>
              <a:off x="5720040" y="3632040"/>
              <a:ext cx="4319640" cy="1983240"/>
            </a:xfrm>
            <a:prstGeom prst="rect">
              <a:avLst/>
            </a:prstGeom>
            <a:ln w="0">
              <a:noFill/>
            </a:ln>
          </p:spPr>
        </p:pic>
        <p:sp>
          <p:nvSpPr>
            <p:cNvPr id="285" name="Straight Connector 19"/>
            <p:cNvSpPr/>
            <p:nvPr/>
          </p:nvSpPr>
          <p:spPr>
            <a:xfrm>
              <a:off x="10098720" y="4639680"/>
              <a:ext cx="360" cy="360000"/>
            </a:xfrm>
            <a:prstGeom prst="line">
              <a:avLst/>
            </a:prstGeom>
            <a:ln w="36000">
              <a:solidFill>
                <a:srgbClr val="FF0000"/>
              </a:solidFill>
              <a:round/>
            </a:ln>
          </p:spPr>
          <p:style>
            <a:lnRef idx="0">
              <a:scrgbClr r="0" g="0" b="0"/>
            </a:lnRef>
            <a:fillRef idx="0">
              <a:scrgbClr r="0" g="0" b="0"/>
            </a:fillRef>
            <a:effectRef idx="0">
              <a:scrgbClr r="0" g="0" b="0"/>
            </a:effectRef>
            <a:fontRef idx="minor"/>
          </p:style>
        </p:sp>
        <p:sp>
          <p:nvSpPr>
            <p:cNvPr id="286" name="Straight Connector 20"/>
            <p:cNvSpPr/>
            <p:nvPr/>
          </p:nvSpPr>
          <p:spPr>
            <a:xfrm>
              <a:off x="10127520" y="2371680"/>
              <a:ext cx="360" cy="360000"/>
            </a:xfrm>
            <a:prstGeom prst="line">
              <a:avLst/>
            </a:prstGeom>
            <a:ln w="36000">
              <a:solidFill>
                <a:srgbClr val="FF0000"/>
              </a:solidFill>
              <a:round/>
            </a:ln>
          </p:spPr>
          <p:style>
            <a:lnRef idx="0">
              <a:scrgbClr r="0" g="0" b="0"/>
            </a:lnRef>
            <a:fillRef idx="0">
              <a:scrgbClr r="0" g="0" b="0"/>
            </a:fillRef>
            <a:effectRef idx="0">
              <a:scrgbClr r="0" g="0" b="0"/>
            </a:effectRef>
            <a:fontRef idx="minor"/>
          </p:style>
        </p:sp>
        <p:sp>
          <p:nvSpPr>
            <p:cNvPr id="287" name="Freeform: Shape 21"/>
            <p:cNvSpPr/>
            <p:nvPr/>
          </p:nvSpPr>
          <p:spPr>
            <a:xfrm>
              <a:off x="9983880" y="2552040"/>
              <a:ext cx="359640" cy="359640"/>
            </a:xfrm>
            <a:custGeom>
              <a:avLst/>
              <a:gdLst/>
              <a:ahLst/>
              <a:cxnLst/>
              <a:rect l="l" t="t" r="r" b="b"/>
              <a:pathLst>
                <a:path w="21600" h="21600">
                  <a:moveTo>
                    <a:pt x="12280" y="18414"/>
                  </a:moveTo>
                  <a:arcTo wR="7757" hR="7757" stAng="4740000" swAng="-9960000"/>
                  <a:lnTo>
                    <a:pt x="11365" y="15"/>
                  </a:lnTo>
                  <a:arcTo wR="10800" hR="10800" stAng="-5220000" swAng="9960000"/>
                  <a:lnTo>
                    <a:pt x="13376" y="24052"/>
                  </a:lnTo>
                  <a:lnTo>
                    <a:pt x="8426" y="20714"/>
                  </a:lnTo>
                  <a:lnTo>
                    <a:pt x="11765" y="15764"/>
                  </a:lnTo>
                  <a:close/>
                </a:path>
              </a:pathLst>
            </a:custGeom>
            <a:solidFill>
              <a:srgbClr val="FF0000"/>
            </a:solidFill>
            <a:ln w="0">
              <a:noFill/>
            </a:ln>
          </p:spPr>
          <p:style>
            <a:lnRef idx="0">
              <a:scrgbClr r="0" g="0" b="0"/>
            </a:lnRef>
            <a:fillRef idx="0">
              <a:scrgbClr r="0" g="0" b="0"/>
            </a:fillRef>
            <a:effectRef idx="0">
              <a:scrgbClr r="0" g="0" b="0"/>
            </a:effectRef>
            <a:fontRef idx="minor"/>
          </p:style>
        </p:sp>
        <p:sp>
          <p:nvSpPr>
            <p:cNvPr id="288" name="TextBox 22"/>
            <p:cNvSpPr/>
            <p:nvPr/>
          </p:nvSpPr>
          <p:spPr>
            <a:xfrm>
              <a:off x="2559600" y="304740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sp>
          <p:nvSpPr>
            <p:cNvPr id="289" name="TextBox 24"/>
            <p:cNvSpPr/>
            <p:nvPr/>
          </p:nvSpPr>
          <p:spPr>
            <a:xfrm>
              <a:off x="7114320" y="301896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sp>
          <p:nvSpPr>
            <p:cNvPr id="290" name="TextBox 25"/>
            <p:cNvSpPr/>
            <p:nvPr/>
          </p:nvSpPr>
          <p:spPr>
            <a:xfrm>
              <a:off x="5190120" y="414468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sp>
          <p:nvSpPr>
            <p:cNvPr id="291" name="TextBox 26"/>
            <p:cNvSpPr/>
            <p:nvPr/>
          </p:nvSpPr>
          <p:spPr>
            <a:xfrm>
              <a:off x="5119560" y="182556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sp>
          <p:nvSpPr>
            <p:cNvPr id="292" name="TextBox 27"/>
            <p:cNvSpPr/>
            <p:nvPr/>
          </p:nvSpPr>
          <p:spPr>
            <a:xfrm>
              <a:off x="5093640" y="307260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grpSp>
      <p:sp>
        <p:nvSpPr>
          <p:cNvPr id="3" name="Rectangle 2">
            <a:extLst>
              <a:ext uri="{FF2B5EF4-FFF2-40B4-BE49-F238E27FC236}">
                <a16:creationId xmlns:a16="http://schemas.microsoft.com/office/drawing/2014/main" id="{5C621A5C-0C3D-9CB5-55FE-45613C9AA09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Topology (2)</a:t>
            </a:r>
            <a:endParaRPr lang="en-US" sz="4800" b="0" strike="noStrike" spc="-1">
              <a:solidFill>
                <a:srgbClr val="000000"/>
              </a:solidFill>
              <a:latin typeface="Segoe UI"/>
            </a:endParaRPr>
          </a:p>
        </p:txBody>
      </p:sp>
      <p:sp>
        <p:nvSpPr>
          <p:cNvPr id="294" name="Content Placeholder 2"/>
          <p:cNvSpPr/>
          <p:nvPr/>
        </p:nvSpPr>
        <p:spPr>
          <a:xfrm>
            <a:off x="99720" y="1012312"/>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Trees with a different branching order are not the same</a:t>
            </a:r>
            <a:endParaRPr lang="en-GB" sz="2400" b="0" strike="noStrike" spc="-1" dirty="0">
              <a:latin typeface="Segoe UI"/>
            </a:endParaRPr>
          </a:p>
        </p:txBody>
      </p:sp>
      <p:pic>
        <p:nvPicPr>
          <p:cNvPr id="295" name="Picture 2" descr="Same tree as on the previous slides."/>
          <p:cNvPicPr/>
          <p:nvPr/>
        </p:nvPicPr>
        <p:blipFill>
          <a:blip r:embed="rId3"/>
          <a:stretch/>
        </p:blipFill>
        <p:spPr>
          <a:xfrm>
            <a:off x="758520" y="2014200"/>
            <a:ext cx="5115240" cy="2348640"/>
          </a:xfrm>
          <a:prstGeom prst="rect">
            <a:avLst/>
          </a:prstGeom>
          <a:ln w="0">
            <a:noFill/>
          </a:ln>
        </p:spPr>
      </p:pic>
      <p:sp>
        <p:nvSpPr>
          <p:cNvPr id="296" name="TextBox 3"/>
          <p:cNvSpPr/>
          <p:nvPr/>
        </p:nvSpPr>
        <p:spPr>
          <a:xfrm>
            <a:off x="5558760" y="2275920"/>
            <a:ext cx="70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3600" b="1" strike="noStrike" spc="-1">
                <a:solidFill>
                  <a:srgbClr val="000000"/>
                </a:solidFill>
                <a:latin typeface="Arial"/>
                <a:ea typeface="Noto Sans CJK SC"/>
              </a:rPr>
              <a:t>≠</a:t>
            </a:r>
            <a:endParaRPr lang="en-GB" sz="3600" b="0" strike="noStrike" spc="-1">
              <a:latin typeface="Arial"/>
            </a:endParaRPr>
          </a:p>
        </p:txBody>
      </p:sp>
      <p:pic>
        <p:nvPicPr>
          <p:cNvPr id="297" name="Picture 1" descr="Same tree but with human and macaque swapped, which is incorrect."/>
          <p:cNvPicPr/>
          <p:nvPr/>
        </p:nvPicPr>
        <p:blipFill>
          <a:blip r:embed="rId4"/>
          <a:stretch/>
        </p:blipFill>
        <p:spPr>
          <a:xfrm>
            <a:off x="6259320" y="1740240"/>
            <a:ext cx="4989960" cy="2519640"/>
          </a:xfrm>
          <a:prstGeom prst="rect">
            <a:avLst/>
          </a:prstGeom>
          <a:ln w="0">
            <a:noFill/>
          </a:ln>
        </p:spPr>
      </p:pic>
      <p:sp>
        <p:nvSpPr>
          <p:cNvPr id="3" name="Rectangle 2">
            <a:extLst>
              <a:ext uri="{FF2B5EF4-FFF2-40B4-BE49-F238E27FC236}">
                <a16:creationId xmlns:a16="http://schemas.microsoft.com/office/drawing/2014/main" id="{75E352F1-BB9C-C8E5-2ACE-82E8DE7A39F4}"/>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Rooting</a:t>
            </a:r>
            <a:endParaRPr lang="en-US" sz="4800" b="0" strike="noStrike" spc="-1" dirty="0">
              <a:solidFill>
                <a:srgbClr val="000000"/>
              </a:solidFill>
              <a:latin typeface="Segoe UI"/>
            </a:endParaRPr>
          </a:p>
        </p:txBody>
      </p:sp>
      <p:sp>
        <p:nvSpPr>
          <p:cNvPr id="299"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89000" lnSpcReduction="10000"/>
          </a:bodyPr>
          <a:lstStyle/>
          <a:p>
            <a:pPr>
              <a:lnSpc>
                <a:spcPct val="90000"/>
              </a:lnSpc>
              <a:spcBef>
                <a:spcPts val="1199"/>
              </a:spcBef>
              <a:buNone/>
              <a:tabLst>
                <a:tab pos="0" algn="l"/>
              </a:tabLst>
            </a:pPr>
            <a:r>
              <a:rPr lang="en-US" sz="2400" b="0" strike="noStrike" spc="-1" dirty="0">
                <a:solidFill>
                  <a:srgbClr val="000000"/>
                </a:solidFill>
                <a:latin typeface="Segoe UI"/>
              </a:rPr>
              <a:t>A </a:t>
            </a:r>
            <a:r>
              <a:rPr lang="en-US" sz="2400" b="1" strike="noStrike" spc="-1" dirty="0">
                <a:solidFill>
                  <a:srgbClr val="000000"/>
                </a:solidFill>
                <a:latin typeface="Segoe UI"/>
              </a:rPr>
              <a:t>rooted </a:t>
            </a:r>
            <a:r>
              <a:rPr lang="en-US" sz="2400" b="0" strike="noStrike" spc="-1" dirty="0">
                <a:solidFill>
                  <a:srgbClr val="000000"/>
                </a:solidFill>
                <a:latin typeface="Segoe UI"/>
              </a:rPr>
              <a:t>phylogenetic tree implies that branching events which are closer to the tips are more recent.</a:t>
            </a:r>
            <a:endParaRPr lang="en-GB" sz="2400" b="0" strike="noStrike" spc="-1">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tabLst>
                <a:tab pos="0" algn="l"/>
              </a:tabLst>
            </a:pPr>
            <a:r>
              <a:rPr lang="en-US" sz="2400" b="0" strike="noStrike" spc="-1" dirty="0">
                <a:solidFill>
                  <a:srgbClr val="000000"/>
                </a:solidFill>
                <a:latin typeface="Segoe UI"/>
              </a:rPr>
              <a:t>Ideally, you should only use this type of tree if you know which event happened first.</a:t>
            </a:r>
            <a:r>
              <a:rPr lang="en-US" sz="2400" spc="-1" dirty="0">
                <a:solidFill>
                  <a:srgbClr val="000000"/>
                </a:solidFill>
                <a:latin typeface="Segoe UI"/>
              </a:rPr>
              <a:t> </a:t>
            </a:r>
            <a:endParaRPr lang="en-GB" sz="2400" b="0" strike="noStrike" spc="-1">
              <a:latin typeface="Segoe UI"/>
            </a:endParaRPr>
          </a:p>
        </p:txBody>
      </p:sp>
      <p:grpSp>
        <p:nvGrpSpPr>
          <p:cNvPr id="300" name="Group 3" descr="The same phylogentic tree with the root, the leftmost point of the tree, labelled."/>
          <p:cNvGrpSpPr/>
          <p:nvPr/>
        </p:nvGrpSpPr>
        <p:grpSpPr>
          <a:xfrm>
            <a:off x="1576800" y="2014200"/>
            <a:ext cx="7468920" cy="3594960"/>
            <a:chOff x="1576800" y="2014200"/>
            <a:chExt cx="7468920" cy="3594960"/>
          </a:xfrm>
        </p:grpSpPr>
        <p:pic>
          <p:nvPicPr>
            <p:cNvPr id="301" name="Picture 4"/>
            <p:cNvPicPr/>
            <p:nvPr/>
          </p:nvPicPr>
          <p:blipFill>
            <a:blip r:embed="rId3"/>
            <a:stretch/>
          </p:blipFill>
          <p:spPr>
            <a:xfrm>
              <a:off x="2345400" y="2014200"/>
              <a:ext cx="6552000" cy="3008160"/>
            </a:xfrm>
            <a:prstGeom prst="rect">
              <a:avLst/>
            </a:prstGeom>
            <a:ln w="0">
              <a:noFill/>
            </a:ln>
          </p:spPr>
        </p:pic>
        <p:sp>
          <p:nvSpPr>
            <p:cNvPr id="302" name="Arrow: Right 5"/>
            <p:cNvSpPr/>
            <p:nvPr/>
          </p:nvSpPr>
          <p:spPr>
            <a:xfrm>
              <a:off x="2096640" y="4924800"/>
              <a:ext cx="6949080" cy="320040"/>
            </a:xfrm>
            <a:prstGeom prst="rightArrow">
              <a:avLst>
                <a:gd name="adj1" fmla="val 5000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p:style>
        </p:sp>
        <p:sp>
          <p:nvSpPr>
            <p:cNvPr id="303" name="TextBox 7"/>
            <p:cNvSpPr/>
            <p:nvPr/>
          </p:nvSpPr>
          <p:spPr>
            <a:xfrm>
              <a:off x="4910760" y="5245200"/>
              <a:ext cx="13212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more recent</a:t>
              </a:r>
              <a:endParaRPr lang="en-GB" sz="1800" b="0" strike="noStrike" spc="-1">
                <a:latin typeface="Arial"/>
              </a:endParaRPr>
            </a:p>
          </p:txBody>
        </p:sp>
        <p:sp>
          <p:nvSpPr>
            <p:cNvPr id="304" name="TextBox 9"/>
            <p:cNvSpPr/>
            <p:nvPr/>
          </p:nvSpPr>
          <p:spPr>
            <a:xfrm>
              <a:off x="1576800" y="2385000"/>
              <a:ext cx="124092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2400" b="1" strike="noStrike" spc="-1">
                  <a:solidFill>
                    <a:srgbClr val="000000"/>
                  </a:solidFill>
                  <a:latin typeface="Arial"/>
                  <a:ea typeface="Noto Sans CJK SC"/>
                </a:rPr>
                <a:t>root</a:t>
              </a:r>
              <a:endParaRPr lang="en-GB" sz="2400" b="0" strike="noStrike" spc="-1">
                <a:latin typeface="Arial"/>
              </a:endParaRPr>
            </a:p>
          </p:txBody>
        </p:sp>
      </p:grpSp>
      <p:sp>
        <p:nvSpPr>
          <p:cNvPr id="3" name="Rectangle 2">
            <a:extLst>
              <a:ext uri="{FF2B5EF4-FFF2-40B4-BE49-F238E27FC236}">
                <a16:creationId xmlns:a16="http://schemas.microsoft.com/office/drawing/2014/main" id="{C2A2C58A-3B13-E808-1CE7-674C2B78AFC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400" b="1" strike="noStrike" spc="-1" dirty="0">
                <a:solidFill>
                  <a:srgbClr val="000000"/>
                </a:solidFill>
                <a:latin typeface="Segoe UI"/>
                <a:ea typeface="Noto Sans CJK SC Regular"/>
              </a:rPr>
              <a:t>Unrooted Tree</a:t>
            </a:r>
            <a:endParaRPr lang="en-US" sz="4400" b="0" strike="noStrike" spc="-1">
              <a:solidFill>
                <a:srgbClr val="000000"/>
              </a:solidFill>
              <a:latin typeface="Segoe UI"/>
            </a:endParaRPr>
          </a:p>
        </p:txBody>
      </p:sp>
      <p:sp>
        <p:nvSpPr>
          <p:cNvPr id="306"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An unrooted tree doesn’t have an implied order of events</a:t>
            </a:r>
            <a:endParaRPr lang="en-GB" sz="2400" b="0" strike="noStrike" spc="-1" dirty="0">
              <a:latin typeface="Segoe UI"/>
            </a:endParaRPr>
          </a:p>
        </p:txBody>
      </p:sp>
      <p:pic>
        <p:nvPicPr>
          <p:cNvPr id="307" name="Picture 1" descr="Unrooted star like tree"/>
          <p:cNvPicPr/>
          <p:nvPr/>
        </p:nvPicPr>
        <p:blipFill>
          <a:blip r:embed="rId3"/>
          <a:stretch/>
        </p:blipFill>
        <p:spPr>
          <a:xfrm>
            <a:off x="1704600" y="1138320"/>
            <a:ext cx="8320680" cy="5216400"/>
          </a:xfrm>
          <a:prstGeom prst="rect">
            <a:avLst/>
          </a:prstGeom>
          <a:ln w="0">
            <a:noFill/>
          </a:ln>
        </p:spPr>
      </p:pic>
      <p:sp>
        <p:nvSpPr>
          <p:cNvPr id="3" name="Rectangle 2">
            <a:extLst>
              <a:ext uri="{FF2B5EF4-FFF2-40B4-BE49-F238E27FC236}">
                <a16:creationId xmlns:a16="http://schemas.microsoft.com/office/drawing/2014/main" id="{51D43555-EB4C-C82A-FBC8-18814E9BA9E5}"/>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US" sz="4800" b="1" strike="noStrike" spc="-1" dirty="0">
                <a:solidFill>
                  <a:srgbClr val="000000"/>
                </a:solidFill>
                <a:latin typeface="Segoe UI"/>
                <a:ea typeface="Noto Sans CJK SC Regular"/>
              </a:rPr>
              <a:t>Setting an Outgroup (1)</a:t>
            </a:r>
            <a:endParaRPr lang="en-US" sz="4800" b="0" strike="noStrike" spc="-1">
              <a:solidFill>
                <a:srgbClr val="000000"/>
              </a:solidFill>
              <a:latin typeface="Segoe UI"/>
            </a:endParaRPr>
          </a:p>
        </p:txBody>
      </p:sp>
      <p:sp>
        <p:nvSpPr>
          <p:cNvPr id="309"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It’s common to include one sequence you know is more distant than the others and make this the root.</a:t>
            </a:r>
            <a:endParaRPr lang="en-GB" sz="2400" b="0" strike="noStrike" spc="-1" dirty="0">
              <a:latin typeface="Segoe UI"/>
            </a:endParaRPr>
          </a:p>
        </p:txBody>
      </p:sp>
      <p:pic>
        <p:nvPicPr>
          <p:cNvPr id="310" name="Picture 3" descr="Same unrooted star like tree"/>
          <p:cNvPicPr/>
          <p:nvPr/>
        </p:nvPicPr>
        <p:blipFill>
          <a:blip r:embed="rId3"/>
          <a:stretch/>
        </p:blipFill>
        <p:spPr>
          <a:xfrm>
            <a:off x="-117360" y="1334160"/>
            <a:ext cx="8320680" cy="5216400"/>
          </a:xfrm>
          <a:prstGeom prst="rect">
            <a:avLst/>
          </a:prstGeom>
          <a:ln w="0">
            <a:noFill/>
          </a:ln>
        </p:spPr>
      </p:pic>
      <p:pic>
        <p:nvPicPr>
          <p:cNvPr id="311" name="Picture 2" descr="This tree but with chicken as the outgroup (to give the same conformation seen on previous slides)."/>
          <p:cNvPicPr/>
          <p:nvPr/>
        </p:nvPicPr>
        <p:blipFill>
          <a:blip r:embed="rId4"/>
          <a:stretch/>
        </p:blipFill>
        <p:spPr>
          <a:xfrm>
            <a:off x="6448680" y="2913840"/>
            <a:ext cx="4648320" cy="2324160"/>
          </a:xfrm>
          <a:prstGeom prst="rect">
            <a:avLst/>
          </a:prstGeom>
          <a:ln w="0">
            <a:noFill/>
          </a:ln>
        </p:spPr>
      </p:pic>
      <p:sp>
        <p:nvSpPr>
          <p:cNvPr id="3" name="Rectangle 2">
            <a:extLst>
              <a:ext uri="{FF2B5EF4-FFF2-40B4-BE49-F238E27FC236}">
                <a16:creationId xmlns:a16="http://schemas.microsoft.com/office/drawing/2014/main" id="{19B95948-DFE3-01FB-B6DE-1B1E39478D43}"/>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US" sz="4800" b="1" strike="noStrike" spc="-1" dirty="0">
                <a:solidFill>
                  <a:srgbClr val="000000"/>
                </a:solidFill>
                <a:latin typeface="Segoe UI"/>
                <a:ea typeface="Noto Sans CJK SC Regular"/>
              </a:rPr>
              <a:t>Setting an Outgroup (2)</a:t>
            </a:r>
            <a:endParaRPr lang="en-US" sz="4800" b="0" strike="noStrike" spc="-1">
              <a:solidFill>
                <a:srgbClr val="000000"/>
              </a:solidFill>
              <a:latin typeface="Segoe UI"/>
            </a:endParaRPr>
          </a:p>
        </p:txBody>
      </p:sp>
      <p:sp>
        <p:nvSpPr>
          <p:cNvPr id="313"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You can set any sequence as the outgroup (but you usually shouldn’t).</a:t>
            </a:r>
            <a:endParaRPr lang="en-GB" sz="2400" b="0" strike="noStrike" spc="-1" dirty="0">
              <a:latin typeface="Segoe UI"/>
            </a:endParaRPr>
          </a:p>
        </p:txBody>
      </p:sp>
      <p:pic>
        <p:nvPicPr>
          <p:cNvPr id="314" name="Picture 3" descr="Same unrooted star-like tree"/>
          <p:cNvPicPr/>
          <p:nvPr/>
        </p:nvPicPr>
        <p:blipFill>
          <a:blip r:embed="rId3"/>
          <a:stretch/>
        </p:blipFill>
        <p:spPr>
          <a:xfrm>
            <a:off x="-1737360" y="820440"/>
            <a:ext cx="8320680" cy="5216400"/>
          </a:xfrm>
          <a:prstGeom prst="rect">
            <a:avLst/>
          </a:prstGeom>
          <a:ln w="0">
            <a:noFill/>
          </a:ln>
        </p:spPr>
      </p:pic>
      <p:grpSp>
        <p:nvGrpSpPr>
          <p:cNvPr id="315" name="Group 11" descr="Diagram showing that forcing the leftmost, and therefore first, division in the tree to be any of the divisions of the tree is possible, but can be misleading."/>
          <p:cNvGrpSpPr/>
          <p:nvPr/>
        </p:nvGrpSpPr>
        <p:grpSpPr>
          <a:xfrm>
            <a:off x="4386240" y="1725120"/>
            <a:ext cx="7199640" cy="4319640"/>
            <a:chOff x="4386240" y="1725120"/>
            <a:chExt cx="7199640" cy="4319640"/>
          </a:xfrm>
        </p:grpSpPr>
        <p:pic>
          <p:nvPicPr>
            <p:cNvPr id="316" name="Picture 1"/>
            <p:cNvPicPr/>
            <p:nvPr/>
          </p:nvPicPr>
          <p:blipFill>
            <a:blip r:embed="rId4"/>
            <a:stretch/>
          </p:blipFill>
          <p:spPr>
            <a:xfrm>
              <a:off x="4386240" y="1725120"/>
              <a:ext cx="3239640" cy="1619640"/>
            </a:xfrm>
            <a:prstGeom prst="rect">
              <a:avLst/>
            </a:prstGeom>
            <a:ln w="0">
              <a:noFill/>
            </a:ln>
          </p:spPr>
        </p:pic>
        <p:pic>
          <p:nvPicPr>
            <p:cNvPr id="317" name="Picture 4"/>
            <p:cNvPicPr/>
            <p:nvPr/>
          </p:nvPicPr>
          <p:blipFill>
            <a:blip r:embed="rId5"/>
            <a:stretch/>
          </p:blipFill>
          <p:spPr>
            <a:xfrm>
              <a:off x="4386240" y="3211920"/>
              <a:ext cx="3239640" cy="1594440"/>
            </a:xfrm>
            <a:prstGeom prst="rect">
              <a:avLst/>
            </a:prstGeom>
            <a:ln w="0">
              <a:noFill/>
            </a:ln>
          </p:spPr>
        </p:pic>
        <p:pic>
          <p:nvPicPr>
            <p:cNvPr id="318" name="Picture 5"/>
            <p:cNvPicPr/>
            <p:nvPr/>
          </p:nvPicPr>
          <p:blipFill>
            <a:blip r:embed="rId6"/>
            <a:stretch/>
          </p:blipFill>
          <p:spPr>
            <a:xfrm>
              <a:off x="8346240" y="1725120"/>
              <a:ext cx="3239640" cy="1605240"/>
            </a:xfrm>
            <a:prstGeom prst="rect">
              <a:avLst/>
            </a:prstGeom>
            <a:ln w="0">
              <a:noFill/>
            </a:ln>
          </p:spPr>
        </p:pic>
        <p:pic>
          <p:nvPicPr>
            <p:cNvPr id="319" name="Picture 7"/>
            <p:cNvPicPr/>
            <p:nvPr/>
          </p:nvPicPr>
          <p:blipFill>
            <a:blip r:embed="rId7"/>
            <a:stretch/>
          </p:blipFill>
          <p:spPr>
            <a:xfrm>
              <a:off x="8346240" y="3211920"/>
              <a:ext cx="3239640" cy="1472040"/>
            </a:xfrm>
            <a:prstGeom prst="rect">
              <a:avLst/>
            </a:prstGeom>
            <a:ln w="0">
              <a:noFill/>
            </a:ln>
          </p:spPr>
        </p:pic>
        <p:pic>
          <p:nvPicPr>
            <p:cNvPr id="320" name="Picture 9"/>
            <p:cNvPicPr/>
            <p:nvPr/>
          </p:nvPicPr>
          <p:blipFill>
            <a:blip r:embed="rId8"/>
            <a:stretch/>
          </p:blipFill>
          <p:spPr>
            <a:xfrm>
              <a:off x="4386240" y="4673520"/>
              <a:ext cx="3239640" cy="1371240"/>
            </a:xfrm>
            <a:prstGeom prst="rect">
              <a:avLst/>
            </a:prstGeom>
            <a:ln w="0">
              <a:noFill/>
            </a:ln>
          </p:spPr>
        </p:pic>
        <p:pic>
          <p:nvPicPr>
            <p:cNvPr id="321" name="Picture 10"/>
            <p:cNvPicPr/>
            <p:nvPr/>
          </p:nvPicPr>
          <p:blipFill>
            <a:blip r:embed="rId9"/>
            <a:stretch/>
          </p:blipFill>
          <p:spPr>
            <a:xfrm>
              <a:off x="8346240" y="4673520"/>
              <a:ext cx="3239640" cy="1371240"/>
            </a:xfrm>
            <a:prstGeom prst="rect">
              <a:avLst/>
            </a:prstGeom>
            <a:ln w="0">
              <a:noFill/>
            </a:ln>
          </p:spPr>
        </p:pic>
      </p:grpSp>
      <p:sp>
        <p:nvSpPr>
          <p:cNvPr id="3" name="Rectangle 2">
            <a:extLst>
              <a:ext uri="{FF2B5EF4-FFF2-40B4-BE49-F238E27FC236}">
                <a16:creationId xmlns:a16="http://schemas.microsoft.com/office/drawing/2014/main" id="{29223B7D-77C7-7BF2-AF42-27B1AB2D20C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70746" y="-490425"/>
            <a:ext cx="10170360" cy="1267809"/>
          </a:xfrm>
          <a:prstGeom prst="rect">
            <a:avLst/>
          </a:prstGeom>
          <a:noFill/>
          <a:ln w="0">
            <a:noFill/>
          </a:ln>
        </p:spPr>
        <p:txBody>
          <a:bodyPr anchor="b">
            <a:normAutofit/>
          </a:bodyPr>
          <a:lstStyle/>
          <a:p>
            <a:r>
              <a:rPr lang="en-GB" sz="5400" b="1" spc="-1" dirty="0">
                <a:solidFill>
                  <a:srgbClr val="000000"/>
                </a:solidFill>
                <a:latin typeface="Segoe UI"/>
              </a:rPr>
              <a:t>Practical</a:t>
            </a:r>
            <a:endParaRPr lang="en-US" dirty="0"/>
          </a:p>
        </p:txBody>
      </p:sp>
      <p:sp>
        <p:nvSpPr>
          <p:cNvPr id="5" name="PlaceHolder 2">
            <a:extLst>
              <a:ext uri="{FF2B5EF4-FFF2-40B4-BE49-F238E27FC236}">
                <a16:creationId xmlns:a16="http://schemas.microsoft.com/office/drawing/2014/main" id="{16DAAC2E-7807-0B26-343E-7F6FB36BED06}"/>
              </a:ext>
            </a:extLst>
          </p:cNvPr>
          <p:cNvSpPr txBox="1">
            <a:spLocks/>
          </p:cNvSpPr>
          <p:nvPr/>
        </p:nvSpPr>
        <p:spPr>
          <a:xfrm>
            <a:off x="484920" y="1207080"/>
            <a:ext cx="11277360" cy="5019480"/>
          </a:xfrm>
          <a:prstGeom prst="rect">
            <a:avLst/>
          </a:prstGeom>
          <a:noFill/>
          <a:ln w="0">
            <a:noFill/>
          </a:ln>
        </p:spPr>
        <p:txBody>
          <a:bodyPr lIns="91440" tIns="45720" rIns="91440" bIns="45720" anchor="t">
            <a:normAutofit fontScale="98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199"/>
              </a:spcBef>
              <a:tabLst>
                <a:tab pos="0" algn="l"/>
              </a:tabLst>
            </a:pPr>
            <a:r>
              <a:rPr lang="en-GB" sz="3200" b="1" spc="-1">
                <a:solidFill>
                  <a:srgbClr val="000000"/>
                </a:solidFill>
                <a:latin typeface="Segoe UI"/>
              </a:rPr>
              <a:t>Hicks Room, University Centre</a:t>
            </a:r>
            <a:endParaRPr lang="en-US">
              <a:solidFill>
                <a:srgbClr val="000000"/>
              </a:solidFill>
              <a:latin typeface="Arial"/>
            </a:endParaRPr>
          </a:p>
          <a:p>
            <a:pPr>
              <a:spcBef>
                <a:spcPts val="1199"/>
              </a:spcBef>
              <a:tabLst>
                <a:tab pos="0" algn="l"/>
              </a:tabLst>
            </a:pPr>
            <a:endParaRPr lang="en-GB" sz="3200" b="1" spc="-1" dirty="0">
              <a:latin typeface="Segoe UI"/>
            </a:endParaRPr>
          </a:p>
          <a:p>
            <a:pPr>
              <a:spcBef>
                <a:spcPts val="1199"/>
              </a:spcBef>
              <a:tabLst>
                <a:tab pos="0" algn="l"/>
              </a:tabLst>
            </a:pPr>
            <a:r>
              <a:rPr lang="en-GB" sz="3200" b="1" spc="-1" dirty="0">
                <a:latin typeface="Segoe UI"/>
              </a:rPr>
              <a:t>Assessed practical will be distributed afterwards</a:t>
            </a:r>
          </a:p>
          <a:p>
            <a:pPr>
              <a:spcBef>
                <a:spcPts val="1199"/>
              </a:spcBef>
              <a:tabLst>
                <a:tab pos="0" algn="l"/>
              </a:tabLst>
            </a:pPr>
            <a:endParaRPr lang="en-GB" sz="3200" b="1" spc="-1" dirty="0">
              <a:latin typeface="Segoe UI"/>
            </a:endParaRPr>
          </a:p>
        </p:txBody>
      </p:sp>
    </p:spTree>
    <p:extLst>
      <p:ext uri="{BB962C8B-B14F-4D97-AF65-F5344CB8AC3E}">
        <p14:creationId xmlns:p14="http://schemas.microsoft.com/office/powerpoint/2010/main" val="2339899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Branch Lengths</a:t>
            </a:r>
            <a:endParaRPr lang="en-US" sz="4800" b="0" strike="noStrike" spc="-1">
              <a:solidFill>
                <a:srgbClr val="000000"/>
              </a:solidFill>
              <a:latin typeface="Segoe UI"/>
            </a:endParaRPr>
          </a:p>
        </p:txBody>
      </p:sp>
      <p:sp>
        <p:nvSpPr>
          <p:cNvPr id="323" name="Content Placeholder 2"/>
          <p:cNvSpPr/>
          <p:nvPr/>
        </p:nvSpPr>
        <p:spPr>
          <a:xfrm>
            <a:off x="99720" y="926280"/>
            <a:ext cx="626796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3000"/>
          </a:bodyPr>
          <a:lstStyle/>
          <a:p>
            <a:pPr>
              <a:lnSpc>
                <a:spcPct val="150000"/>
              </a:lnSpc>
              <a:spcBef>
                <a:spcPts val="1199"/>
              </a:spcBef>
              <a:buNone/>
              <a:tabLst>
                <a:tab pos="0" algn="l"/>
              </a:tabLst>
            </a:pPr>
            <a:r>
              <a:rPr lang="en-US" sz="2400" b="0" strike="noStrike" spc="-1" dirty="0">
                <a:solidFill>
                  <a:srgbClr val="000000"/>
                </a:solidFill>
                <a:latin typeface="Segoe UI"/>
              </a:rPr>
              <a:t>The length of each branch corresponds to the amount of genetic change which has occurred</a:t>
            </a:r>
            <a:endParaRPr lang="en-GB" sz="2400" b="0" strike="noStrike" spc="-1" dirty="0">
              <a:latin typeface="Segoe UI"/>
            </a:endParaRPr>
          </a:p>
          <a:p>
            <a:pPr>
              <a:lnSpc>
                <a:spcPct val="150000"/>
              </a:lnSpc>
              <a:spcBef>
                <a:spcPts val="1199"/>
              </a:spcBef>
              <a:buNone/>
              <a:tabLst>
                <a:tab pos="0" algn="l"/>
              </a:tabLst>
            </a:pPr>
            <a:endParaRPr lang="en-GB" sz="2400" b="0" strike="noStrike" spc="-1" dirty="0">
              <a:latin typeface="Segoe UI"/>
            </a:endParaRPr>
          </a:p>
          <a:p>
            <a:pPr>
              <a:lnSpc>
                <a:spcPct val="150000"/>
              </a:lnSpc>
              <a:spcBef>
                <a:spcPts val="1199"/>
              </a:spcBef>
              <a:buNone/>
              <a:tabLst>
                <a:tab pos="0" algn="l"/>
              </a:tabLst>
            </a:pPr>
            <a:r>
              <a:rPr lang="en-US" sz="2400" b="0" strike="noStrike" spc="-1" dirty="0">
                <a:solidFill>
                  <a:srgbClr val="000000"/>
                </a:solidFill>
                <a:latin typeface="Segoe UI"/>
              </a:rPr>
              <a:t>Longer branches = more change</a:t>
            </a:r>
            <a:endParaRPr lang="en-GB" sz="2400" b="0" strike="noStrike" spc="-1" dirty="0">
              <a:latin typeface="Segoe UI"/>
            </a:endParaRPr>
          </a:p>
          <a:p>
            <a:pPr>
              <a:lnSpc>
                <a:spcPct val="150000"/>
              </a:lnSpc>
              <a:spcBef>
                <a:spcPts val="1199"/>
              </a:spcBef>
              <a:buNone/>
              <a:tabLst>
                <a:tab pos="0" algn="l"/>
              </a:tabLst>
            </a:pPr>
            <a:endParaRPr lang="en-GB" sz="2400" b="0" strike="noStrike" spc="-1" dirty="0">
              <a:latin typeface="Segoe UI"/>
            </a:endParaRPr>
          </a:p>
          <a:p>
            <a:pPr>
              <a:lnSpc>
                <a:spcPct val="150000"/>
              </a:lnSpc>
              <a:spcBef>
                <a:spcPts val="1199"/>
              </a:spcBef>
              <a:buNone/>
              <a:tabLst>
                <a:tab pos="0" algn="l"/>
              </a:tabLst>
            </a:pPr>
            <a:r>
              <a:rPr lang="en-US" sz="2400" b="0" strike="noStrike" spc="-1" dirty="0">
                <a:solidFill>
                  <a:srgbClr val="000000"/>
                </a:solidFill>
                <a:latin typeface="Segoe UI"/>
              </a:rPr>
              <a:t>There should be a scale bar indicating how much change corresponds to a specific branch length, the unit is usually substitutions per site</a:t>
            </a:r>
            <a:endParaRPr lang="en-GB" sz="2400" b="0" strike="noStrike" spc="-1" dirty="0">
              <a:latin typeface="Segoe UI"/>
            </a:endParaRPr>
          </a:p>
        </p:txBody>
      </p:sp>
      <p:grpSp>
        <p:nvGrpSpPr>
          <p:cNvPr id="324" name="Group 13" descr="The same phylogenetic tree highlighting that a scale bar is included with the units - the length of the bar represents 0.037 substitutions per site."/>
          <p:cNvGrpSpPr/>
          <p:nvPr/>
        </p:nvGrpSpPr>
        <p:grpSpPr>
          <a:xfrm>
            <a:off x="5891400" y="1691640"/>
            <a:ext cx="5848920" cy="2586240"/>
            <a:chOff x="5891400" y="1691640"/>
            <a:chExt cx="5848920" cy="2586240"/>
          </a:xfrm>
        </p:grpSpPr>
        <p:pic>
          <p:nvPicPr>
            <p:cNvPr id="325" name="Picture 2"/>
            <p:cNvPicPr/>
            <p:nvPr/>
          </p:nvPicPr>
          <p:blipFill>
            <a:blip r:embed="rId3"/>
            <a:stretch/>
          </p:blipFill>
          <p:spPr>
            <a:xfrm>
              <a:off x="6107760" y="1691640"/>
              <a:ext cx="5632560" cy="2586240"/>
            </a:xfrm>
            <a:prstGeom prst="rect">
              <a:avLst/>
            </a:prstGeom>
            <a:ln w="0">
              <a:noFill/>
            </a:ln>
          </p:spPr>
        </p:pic>
        <p:sp>
          <p:nvSpPr>
            <p:cNvPr id="326" name="Rectangle 11"/>
            <p:cNvSpPr/>
            <p:nvPr/>
          </p:nvSpPr>
          <p:spPr>
            <a:xfrm>
              <a:off x="5891400" y="3259080"/>
              <a:ext cx="1449720" cy="816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grpSp>
      <p:sp>
        <p:nvSpPr>
          <p:cNvPr id="3" name="Rectangle 2">
            <a:extLst>
              <a:ext uri="{FF2B5EF4-FFF2-40B4-BE49-F238E27FC236}">
                <a16:creationId xmlns:a16="http://schemas.microsoft.com/office/drawing/2014/main" id="{7E87E0A4-CA23-E596-9FDB-B3EAA7EBA096}"/>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Branch Support</a:t>
            </a:r>
            <a:endParaRPr lang="en-US" sz="4800" b="0" strike="noStrike" spc="-1">
              <a:solidFill>
                <a:srgbClr val="000000"/>
              </a:solidFill>
              <a:latin typeface="Segoe UI"/>
            </a:endParaRPr>
          </a:p>
        </p:txBody>
      </p:sp>
      <p:sp>
        <p:nvSpPr>
          <p:cNvPr id="328" name="Content Placeholder 2"/>
          <p:cNvSpPr/>
          <p:nvPr/>
        </p:nvSpPr>
        <p:spPr>
          <a:xfrm>
            <a:off x="99720" y="926280"/>
            <a:ext cx="4962240" cy="403092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50000"/>
              </a:lnSpc>
              <a:spcBef>
                <a:spcPts val="1199"/>
              </a:spcBef>
              <a:buNone/>
              <a:tabLst>
                <a:tab pos="0" algn="l"/>
              </a:tabLst>
            </a:pPr>
            <a:r>
              <a:rPr lang="en-US" sz="2000" b="0" strike="noStrike" spc="-1" dirty="0">
                <a:solidFill>
                  <a:srgbClr val="000000"/>
                </a:solidFill>
                <a:latin typeface="Segoe UI"/>
              </a:rPr>
              <a:t>Phylogenies are </a:t>
            </a:r>
            <a:r>
              <a:rPr lang="en-US" sz="2000" b="1" strike="noStrike" spc="-1" dirty="0">
                <a:solidFill>
                  <a:srgbClr val="000000"/>
                </a:solidFill>
                <a:latin typeface="Segoe UI"/>
              </a:rPr>
              <a:t>uncertain </a:t>
            </a:r>
            <a:r>
              <a:rPr lang="en-US" sz="2000" b="0" strike="noStrike" spc="-1" dirty="0">
                <a:solidFill>
                  <a:srgbClr val="000000"/>
                </a:solidFill>
                <a:latin typeface="Segoe UI"/>
              </a:rPr>
              <a:t>and branch support values show the degree of uncertainty.</a:t>
            </a:r>
            <a:endParaRPr lang="en-GB" sz="2000" b="0" strike="noStrike" spc="-1">
              <a:latin typeface="Segoe UI"/>
            </a:endParaRPr>
          </a:p>
          <a:p>
            <a:pPr>
              <a:lnSpc>
                <a:spcPct val="150000"/>
              </a:lnSpc>
              <a:spcBef>
                <a:spcPts val="1199"/>
              </a:spcBef>
              <a:buNone/>
              <a:tabLst>
                <a:tab pos="0" algn="l"/>
              </a:tabLst>
            </a:pPr>
            <a:r>
              <a:rPr lang="en-US" sz="2000" b="0" strike="noStrike" spc="-1" dirty="0">
                <a:solidFill>
                  <a:srgbClr val="000000"/>
                </a:solidFill>
                <a:latin typeface="Segoe UI"/>
              </a:rPr>
              <a:t>The value refers to the confidence that the sequences to the right of the node cluster together with the exclusion of any other</a:t>
            </a:r>
            <a:endParaRPr lang="en-GB" sz="2000" b="0" strike="noStrike" spc="-1">
              <a:latin typeface="Segoe UI"/>
            </a:endParaRPr>
          </a:p>
          <a:p>
            <a:pPr>
              <a:lnSpc>
                <a:spcPct val="150000"/>
              </a:lnSpc>
              <a:spcBef>
                <a:spcPts val="1199"/>
              </a:spcBef>
              <a:buNone/>
              <a:tabLst>
                <a:tab pos="0" algn="l"/>
              </a:tabLst>
            </a:pPr>
            <a:endParaRPr lang="en-GB" sz="2000" b="0" strike="noStrike" spc="-1" dirty="0">
              <a:latin typeface="Segoe UI"/>
            </a:endParaRPr>
          </a:p>
        </p:txBody>
      </p:sp>
      <p:sp>
        <p:nvSpPr>
          <p:cNvPr id="329" name="TextBox 21"/>
          <p:cNvSpPr/>
          <p:nvPr/>
        </p:nvSpPr>
        <p:spPr>
          <a:xfrm>
            <a:off x="219600" y="4366800"/>
            <a:ext cx="11066400" cy="21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Bef>
                <a:spcPts val="1199"/>
              </a:spcBef>
              <a:buNone/>
              <a:tabLst>
                <a:tab pos="0" algn="l"/>
              </a:tabLst>
            </a:pPr>
            <a:r>
              <a:rPr lang="en-US" sz="1800" b="0" strike="noStrike" spc="-1" dirty="0">
                <a:solidFill>
                  <a:srgbClr val="000000"/>
                </a:solidFill>
                <a:latin typeface="Segoe UI"/>
              </a:rPr>
              <a:t>There are various methods to estimate branch support.</a:t>
            </a:r>
            <a:endParaRPr lang="en-GB" sz="1800" b="0" strike="noStrike" spc="-1" dirty="0">
              <a:latin typeface="Segoe UI"/>
            </a:endParaRPr>
          </a:p>
          <a:p>
            <a:pPr>
              <a:lnSpc>
                <a:spcPct val="150000"/>
              </a:lnSpc>
              <a:spcBef>
                <a:spcPts val="1199"/>
              </a:spcBef>
              <a:buNone/>
              <a:tabLst>
                <a:tab pos="0" algn="l"/>
              </a:tabLst>
            </a:pPr>
            <a:r>
              <a:rPr lang="en-US" sz="1800" b="0" strike="noStrike" spc="-1" dirty="0">
                <a:solidFill>
                  <a:srgbClr val="000000"/>
                </a:solidFill>
                <a:latin typeface="Segoe UI"/>
              </a:rPr>
              <a:t>One common method is called “bootstrapping”:</a:t>
            </a:r>
            <a:endParaRPr lang="en-GB" sz="1800" b="0" strike="noStrike" spc="-1" dirty="0">
              <a:latin typeface="Segoe UI"/>
            </a:endParaRPr>
          </a:p>
          <a:p>
            <a:pPr marL="285750" indent="-285750">
              <a:lnSpc>
                <a:spcPct val="150000"/>
              </a:lnSpc>
              <a:spcBef>
                <a:spcPts val="1199"/>
              </a:spcBef>
              <a:buClr>
                <a:srgbClr val="000000"/>
              </a:buClr>
              <a:buFont typeface="Arial"/>
              <a:buChar char="-"/>
              <a:tabLst>
                <a:tab pos="0" algn="l"/>
              </a:tabLst>
            </a:pPr>
            <a:r>
              <a:rPr lang="en-US" sz="1800" b="0" strike="noStrike" spc="-1" dirty="0">
                <a:solidFill>
                  <a:srgbClr val="000000"/>
                </a:solidFill>
                <a:latin typeface="Segoe UI"/>
              </a:rPr>
              <a:t>Repeatedly take samples of the columns of the alignment and rebuild the tree using these columns</a:t>
            </a:r>
            <a:endParaRPr lang="en-GB" sz="1800" b="0" strike="noStrike" spc="-1" dirty="0">
              <a:latin typeface="Segoe UI"/>
            </a:endParaRPr>
          </a:p>
          <a:p>
            <a:pPr marL="285750" indent="-285750">
              <a:lnSpc>
                <a:spcPct val="150000"/>
              </a:lnSpc>
              <a:spcBef>
                <a:spcPts val="1199"/>
              </a:spcBef>
              <a:buClr>
                <a:srgbClr val="000000"/>
              </a:buClr>
              <a:buFont typeface="Arial"/>
              <a:buChar char="-"/>
              <a:tabLst>
                <a:tab pos="0" algn="l"/>
              </a:tabLst>
            </a:pPr>
            <a:r>
              <a:rPr lang="en-US" sz="1800" b="0" strike="noStrike" spc="-1" dirty="0">
                <a:solidFill>
                  <a:srgbClr val="000000"/>
                </a:solidFill>
                <a:latin typeface="Segoe UI"/>
              </a:rPr>
              <a:t>Calculate the proportion of rebuilt trees that contain this cluster.</a:t>
            </a:r>
            <a:endParaRPr lang="en-GB" sz="1800" b="0" strike="noStrike" spc="-1" dirty="0">
              <a:latin typeface="Segoe UI"/>
            </a:endParaRPr>
          </a:p>
        </p:txBody>
      </p:sp>
      <p:grpSp>
        <p:nvGrpSpPr>
          <p:cNvPr id="330" name="Group 23" descr="The same phylogenetic tree with branch support - numbers at the division points between species - highlighted."/>
          <p:cNvGrpSpPr/>
          <p:nvPr/>
        </p:nvGrpSpPr>
        <p:grpSpPr>
          <a:xfrm>
            <a:off x="5062680" y="39240"/>
            <a:ext cx="7092000" cy="4048920"/>
            <a:chOff x="5062680" y="39240"/>
            <a:chExt cx="7092000" cy="4048920"/>
          </a:xfrm>
        </p:grpSpPr>
        <p:pic>
          <p:nvPicPr>
            <p:cNvPr id="331" name="Picture 2"/>
            <p:cNvPicPr/>
            <p:nvPr/>
          </p:nvPicPr>
          <p:blipFill>
            <a:blip r:embed="rId3"/>
            <a:stretch/>
          </p:blipFill>
          <p:spPr>
            <a:xfrm>
              <a:off x="5062680" y="1080000"/>
              <a:ext cx="6552000" cy="3008160"/>
            </a:xfrm>
            <a:prstGeom prst="rect">
              <a:avLst/>
            </a:prstGeom>
            <a:ln w="0">
              <a:noFill/>
            </a:ln>
          </p:spPr>
        </p:pic>
        <p:sp>
          <p:nvSpPr>
            <p:cNvPr id="332" name="Rectangle 11"/>
            <p:cNvSpPr/>
            <p:nvPr/>
          </p:nvSpPr>
          <p:spPr>
            <a:xfrm>
              <a:off x="7145280" y="1443600"/>
              <a:ext cx="1116360" cy="1364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333" name="Content Placeholder 2"/>
            <p:cNvSpPr/>
            <p:nvPr/>
          </p:nvSpPr>
          <p:spPr>
            <a:xfrm>
              <a:off x="6450480" y="3252960"/>
              <a:ext cx="4476240" cy="69156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90000"/>
                </a:lnSpc>
                <a:spcBef>
                  <a:spcPts val="1199"/>
                </a:spcBef>
                <a:buNone/>
                <a:tabLst>
                  <a:tab pos="0" algn="l"/>
                </a:tabLst>
              </a:pPr>
              <a:r>
                <a:rPr lang="en-US" sz="1600" b="0" strike="noStrike" spc="-1">
                  <a:solidFill>
                    <a:srgbClr val="FF0000"/>
                  </a:solidFill>
                  <a:latin typeface="Arial"/>
                </a:rPr>
                <a:t>100% confidence that given this data, within this dataset, the mammal species cluster together, excluding any other sequences</a:t>
              </a:r>
              <a:endParaRPr lang="en-GB" sz="1600" b="0" strike="noStrike" spc="-1">
                <a:latin typeface="Arial"/>
              </a:endParaRPr>
            </a:p>
          </p:txBody>
        </p:sp>
        <p:sp>
          <p:nvSpPr>
            <p:cNvPr id="334" name="Content Placeholder 2"/>
            <p:cNvSpPr/>
            <p:nvPr/>
          </p:nvSpPr>
          <p:spPr>
            <a:xfrm>
              <a:off x="9422280" y="39240"/>
              <a:ext cx="2732400" cy="141696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90000"/>
                </a:lnSpc>
                <a:spcBef>
                  <a:spcPts val="1199"/>
                </a:spcBef>
                <a:buNone/>
                <a:tabLst>
                  <a:tab pos="0" algn="l"/>
                </a:tabLst>
              </a:pPr>
              <a:r>
                <a:rPr lang="en-US" sz="1600" b="0" strike="noStrike" spc="-1">
                  <a:solidFill>
                    <a:srgbClr val="FF0000"/>
                  </a:solidFill>
                  <a:latin typeface="Arial"/>
                </a:rPr>
                <a:t>99% confidence that given this data, within this dataset, human and chimp cluster together, excluding any other sequences</a:t>
              </a:r>
              <a:endParaRPr lang="en-GB" sz="1600" b="0" strike="noStrike" spc="-1">
                <a:latin typeface="Arial"/>
              </a:endParaRPr>
            </a:p>
          </p:txBody>
        </p:sp>
        <p:sp>
          <p:nvSpPr>
            <p:cNvPr id="335" name="Straight Connector 15"/>
            <p:cNvSpPr/>
            <p:nvPr/>
          </p:nvSpPr>
          <p:spPr>
            <a:xfrm flipH="1">
              <a:off x="7145280" y="2808360"/>
              <a:ext cx="558360" cy="41580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336" name="Straight Connector 16"/>
            <p:cNvSpPr/>
            <p:nvPr/>
          </p:nvSpPr>
          <p:spPr>
            <a:xfrm flipH="1">
              <a:off x="10344960" y="1417680"/>
              <a:ext cx="1015920" cy="102852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337" name="Rectangle 18"/>
            <p:cNvSpPr/>
            <p:nvPr/>
          </p:nvSpPr>
          <p:spPr>
            <a:xfrm>
              <a:off x="9422280" y="2446560"/>
              <a:ext cx="1452240" cy="636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grpSp>
      <p:sp>
        <p:nvSpPr>
          <p:cNvPr id="3" name="Rectangle 2">
            <a:extLst>
              <a:ext uri="{FF2B5EF4-FFF2-40B4-BE49-F238E27FC236}">
                <a16:creationId xmlns:a16="http://schemas.microsoft.com/office/drawing/2014/main" id="{08EDEF31-377A-B914-87F5-80EC09B1486E}"/>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4680" y="6480"/>
            <a:ext cx="12002369" cy="978120"/>
          </a:xfrm>
          <a:prstGeom prst="rect">
            <a:avLst/>
          </a:prstGeom>
          <a:noFill/>
          <a:ln w="0">
            <a:noFill/>
          </a:ln>
        </p:spPr>
        <p:txBody>
          <a:bodyPr lIns="91440" tIns="45720" rIns="91440" bIns="45720" anchor="ctr">
            <a:noAutofit/>
          </a:bodyPr>
          <a:lstStyle/>
          <a:p>
            <a:pPr>
              <a:lnSpc>
                <a:spcPct val="90000"/>
              </a:lnSpc>
              <a:buNone/>
            </a:pPr>
            <a:r>
              <a:rPr lang="en-GB" sz="4800" b="1" strike="noStrike" spc="-1" dirty="0">
                <a:solidFill>
                  <a:srgbClr val="000000"/>
                </a:solidFill>
                <a:latin typeface="Segoe UI"/>
                <a:ea typeface="Noto Sans CJK SC Regular"/>
              </a:rPr>
              <a:t>Phylogenetics Using Morphology (1)</a:t>
            </a:r>
            <a:endParaRPr lang="en-US" sz="4800" b="0" strike="noStrike" spc="-1">
              <a:solidFill>
                <a:srgbClr val="000000"/>
              </a:solidFill>
              <a:latin typeface="Segoe UI"/>
            </a:endParaRPr>
          </a:p>
        </p:txBody>
      </p:sp>
      <p:sp>
        <p:nvSpPr>
          <p:cNvPr id="339" name="PlaceHolder 2"/>
          <p:cNvSpPr>
            <a:spLocks noGrp="1"/>
          </p:cNvSpPr>
          <p:nvPr>
            <p:ph/>
          </p:nvPr>
        </p:nvSpPr>
        <p:spPr>
          <a:xfrm>
            <a:off x="8348760" y="5032800"/>
            <a:ext cx="3539160" cy="1473120"/>
          </a:xfrm>
          <a:prstGeom prst="rect">
            <a:avLst/>
          </a:prstGeom>
          <a:noFill/>
          <a:ln w="0">
            <a:noFill/>
          </a:ln>
        </p:spPr>
        <p:txBody>
          <a:bodyPr lIns="91440" tIns="45720" rIns="91440" bIns="45720" anchor="t">
            <a:normAutofit/>
          </a:bodyPr>
          <a:lstStyle/>
          <a:p>
            <a:pPr marL="0" indent="0">
              <a:lnSpc>
                <a:spcPct val="90000"/>
              </a:lnSpc>
              <a:spcBef>
                <a:spcPts val="1100"/>
              </a:spcBef>
              <a:buNone/>
              <a:tabLst>
                <a:tab pos="0" algn="l"/>
              </a:tabLst>
            </a:pPr>
            <a:r>
              <a:rPr lang="en-US" sz="3200" b="0" strike="noStrike" spc="-1">
                <a:solidFill>
                  <a:srgbClr val="000000"/>
                </a:solidFill>
                <a:latin typeface="Segoe UI"/>
              </a:rPr>
              <a:t>group species with shared traits</a:t>
            </a:r>
            <a:endParaRPr lang="en-US"/>
          </a:p>
        </p:txBody>
      </p:sp>
      <p:grpSp>
        <p:nvGrpSpPr>
          <p:cNvPr id="6" name="Group 5" descr="Phylogenetic tree showing that frog, bear, cat and tiger have a common ancestor because they all have four legs, as do bear, cat and tiger because they have fluff and tiger and cat because they have whiskers.">
            <a:extLst>
              <a:ext uri="{FF2B5EF4-FFF2-40B4-BE49-F238E27FC236}">
                <a16:creationId xmlns:a16="http://schemas.microsoft.com/office/drawing/2014/main" id="{F8D0E26F-B3C2-5E22-B461-72BDF81CE62E}"/>
              </a:ext>
            </a:extLst>
          </p:cNvPr>
          <p:cNvGrpSpPr/>
          <p:nvPr/>
        </p:nvGrpSpPr>
        <p:grpSpPr>
          <a:xfrm>
            <a:off x="224280" y="1086480"/>
            <a:ext cx="10599480" cy="5678133"/>
            <a:chOff x="224280" y="1086480"/>
            <a:chExt cx="10599480" cy="5678133"/>
          </a:xfrm>
        </p:grpSpPr>
        <p:grpSp>
          <p:nvGrpSpPr>
            <p:cNvPr id="2" name="Group 1" descr="Theoretical phylogenetic tree where f">
              <a:extLst>
                <a:ext uri="{FF2B5EF4-FFF2-40B4-BE49-F238E27FC236}">
                  <a16:creationId xmlns:a16="http://schemas.microsoft.com/office/drawing/2014/main" id="{931F7BD9-7078-40E7-B8C5-D9FB627C5788}"/>
                </a:ext>
              </a:extLst>
            </p:cNvPr>
            <p:cNvGrpSpPr/>
            <p:nvPr/>
          </p:nvGrpSpPr>
          <p:grpSpPr>
            <a:xfrm>
              <a:off x="224280" y="1086480"/>
              <a:ext cx="10599480" cy="5392440"/>
              <a:chOff x="224280" y="1086480"/>
              <a:chExt cx="10599480" cy="5392440"/>
            </a:xfrm>
          </p:grpSpPr>
          <p:grpSp>
            <p:nvGrpSpPr>
              <p:cNvPr id="340" name="Group 25"/>
              <p:cNvGrpSpPr/>
              <p:nvPr/>
            </p:nvGrpSpPr>
            <p:grpSpPr>
              <a:xfrm>
                <a:off x="224280" y="1086480"/>
                <a:ext cx="5257800" cy="5387400"/>
                <a:chOff x="224280" y="1086480"/>
                <a:chExt cx="5257800" cy="5387400"/>
              </a:xfrm>
            </p:grpSpPr>
            <p:sp>
              <p:nvSpPr>
                <p:cNvPr id="341" name="TextBox 8"/>
                <p:cNvSpPr/>
                <p:nvPr/>
              </p:nvSpPr>
              <p:spPr>
                <a:xfrm>
                  <a:off x="3034800" y="1280160"/>
                  <a:ext cx="642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Tiger</a:t>
                  </a:r>
                  <a:endParaRPr lang="en-GB" sz="1800" b="0" strike="noStrike" spc="-1">
                    <a:latin typeface="Arial"/>
                  </a:endParaRPr>
                </a:p>
              </p:txBody>
            </p:sp>
            <p:sp>
              <p:nvSpPr>
                <p:cNvPr id="342" name="TextBox 9"/>
                <p:cNvSpPr/>
                <p:nvPr/>
              </p:nvSpPr>
              <p:spPr>
                <a:xfrm>
                  <a:off x="3134160" y="2894400"/>
                  <a:ext cx="486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Cat</a:t>
                  </a:r>
                  <a:endParaRPr lang="en-GB" sz="1800" b="0" strike="noStrike" spc="-1">
                    <a:latin typeface="Arial"/>
                  </a:endParaRPr>
                </a:p>
              </p:txBody>
            </p:sp>
            <p:pic>
              <p:nvPicPr>
                <p:cNvPr id="343" name="Picture 16"/>
                <p:cNvPicPr/>
                <p:nvPr/>
              </p:nvPicPr>
              <p:blipFill>
                <a:blip r:embed="rId2"/>
                <a:srcRect l="52433" t="9904" r="23209" b="57716"/>
                <a:stretch/>
              </p:blipFill>
              <p:spPr>
                <a:xfrm>
                  <a:off x="4023360" y="4112204"/>
                  <a:ext cx="1439640" cy="1275840"/>
                </a:xfrm>
                <a:prstGeom prst="rect">
                  <a:avLst/>
                </a:prstGeom>
                <a:ln w="0">
                  <a:noFill/>
                </a:ln>
              </p:spPr>
            </p:pic>
            <p:sp>
              <p:nvSpPr>
                <p:cNvPr id="344" name="TextBox 17"/>
                <p:cNvSpPr/>
                <p:nvPr/>
              </p:nvSpPr>
              <p:spPr>
                <a:xfrm>
                  <a:off x="3051720" y="4495680"/>
                  <a:ext cx="6094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Bear</a:t>
                  </a:r>
                  <a:endParaRPr lang="en-GB" sz="1800" b="0" strike="noStrike" spc="-1">
                    <a:latin typeface="Arial"/>
                  </a:endParaRPr>
                </a:p>
              </p:txBody>
            </p:sp>
            <p:sp>
              <p:nvSpPr>
                <p:cNvPr id="345" name="TextBox 24"/>
                <p:cNvSpPr/>
                <p:nvPr/>
              </p:nvSpPr>
              <p:spPr>
                <a:xfrm>
                  <a:off x="3072600" y="6109920"/>
                  <a:ext cx="591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Frog</a:t>
                  </a:r>
                  <a:endParaRPr lang="en-GB" sz="1800" b="0" strike="noStrike" spc="-1">
                    <a:latin typeface="Arial"/>
                  </a:endParaRPr>
                </a:p>
              </p:txBody>
            </p:sp>
            <p:sp>
              <p:nvSpPr>
                <p:cNvPr id="346" name="Straight Connector 26"/>
                <p:cNvSpPr/>
                <p:nvPr/>
              </p:nvSpPr>
              <p:spPr>
                <a:xfrm>
                  <a:off x="3030480" y="1464480"/>
                  <a:ext cx="36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47" name="Straight Connector 28"/>
                <p:cNvSpPr/>
                <p:nvPr/>
              </p:nvSpPr>
              <p:spPr>
                <a:xfrm flipH="1">
                  <a:off x="2429640" y="1464480"/>
                  <a:ext cx="60084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48" name="Straight Connector 30"/>
                <p:cNvSpPr/>
                <p:nvPr/>
              </p:nvSpPr>
              <p:spPr>
                <a:xfrm>
                  <a:off x="2423160" y="1464480"/>
                  <a:ext cx="360" cy="172008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49" name="Straight Connector 32"/>
                <p:cNvSpPr/>
                <p:nvPr/>
              </p:nvSpPr>
              <p:spPr>
                <a:xfrm>
                  <a:off x="2429640" y="3184560"/>
                  <a:ext cx="60084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0" name="Straight Connector 34"/>
                <p:cNvSpPr/>
                <p:nvPr/>
              </p:nvSpPr>
              <p:spPr>
                <a:xfrm flipH="1">
                  <a:off x="1854720" y="2324520"/>
                  <a:ext cx="57492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1" name="Straight Connector 36"/>
                <p:cNvSpPr/>
                <p:nvPr/>
              </p:nvSpPr>
              <p:spPr>
                <a:xfrm>
                  <a:off x="1854720" y="2324520"/>
                  <a:ext cx="360" cy="235584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2" name="Straight Connector 38"/>
                <p:cNvSpPr/>
                <p:nvPr/>
              </p:nvSpPr>
              <p:spPr>
                <a:xfrm>
                  <a:off x="1854720" y="4680360"/>
                  <a:ext cx="111024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3" name="Straight Connector 40"/>
                <p:cNvSpPr/>
                <p:nvPr/>
              </p:nvSpPr>
              <p:spPr>
                <a:xfrm flipH="1">
                  <a:off x="1103760" y="3429000"/>
                  <a:ext cx="75096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4" name="Straight Connector 42"/>
                <p:cNvSpPr/>
                <p:nvPr/>
              </p:nvSpPr>
              <p:spPr>
                <a:xfrm>
                  <a:off x="1090440" y="3429000"/>
                  <a:ext cx="360" cy="292608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5" name="Straight Connector 44"/>
                <p:cNvSpPr/>
                <p:nvPr/>
              </p:nvSpPr>
              <p:spPr>
                <a:xfrm>
                  <a:off x="1103760" y="6355080"/>
                  <a:ext cx="192672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6" name="TextBox 3"/>
                <p:cNvSpPr/>
                <p:nvPr/>
              </p:nvSpPr>
              <p:spPr>
                <a:xfrm>
                  <a:off x="224280" y="4865040"/>
                  <a:ext cx="712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4 legs</a:t>
                  </a:r>
                  <a:endParaRPr lang="en-GB" sz="1800" b="0" strike="noStrike" spc="-1">
                    <a:latin typeface="Arial"/>
                  </a:endParaRPr>
                </a:p>
              </p:txBody>
            </p:sp>
            <p:sp>
              <p:nvSpPr>
                <p:cNvPr id="357" name="Straight Connector 4"/>
                <p:cNvSpPr/>
                <p:nvPr/>
              </p:nvSpPr>
              <p:spPr>
                <a:xfrm flipH="1">
                  <a:off x="343800" y="4867920"/>
                  <a:ext cx="75096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58" name="TextBox 5"/>
                <p:cNvSpPr/>
                <p:nvPr/>
              </p:nvSpPr>
              <p:spPr>
                <a:xfrm>
                  <a:off x="1167120" y="3029400"/>
                  <a:ext cx="5558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fluff</a:t>
                  </a:r>
                  <a:endParaRPr lang="en-GB" sz="1800" b="0" strike="noStrike" spc="-1">
                    <a:latin typeface="Arial"/>
                  </a:endParaRPr>
                </a:p>
              </p:txBody>
            </p:sp>
            <p:sp>
              <p:nvSpPr>
                <p:cNvPr id="359" name="TextBox 6"/>
                <p:cNvSpPr/>
                <p:nvPr/>
              </p:nvSpPr>
              <p:spPr>
                <a:xfrm>
                  <a:off x="1503720" y="1904040"/>
                  <a:ext cx="982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whiskers</a:t>
                  </a:r>
                  <a:endParaRPr lang="en-GB" sz="1800" b="0" strike="noStrike" spc="-1">
                    <a:latin typeface="Arial"/>
                  </a:endParaRPr>
                </a:p>
              </p:txBody>
            </p:sp>
            <p:pic>
              <p:nvPicPr>
                <p:cNvPr id="360" name="Picture 22"/>
                <p:cNvPicPr/>
                <p:nvPr/>
              </p:nvPicPr>
              <p:blipFill>
                <a:blip r:embed="rId3"/>
                <a:stretch/>
              </p:blipFill>
              <p:spPr>
                <a:xfrm>
                  <a:off x="4042440" y="1086480"/>
                  <a:ext cx="1439640" cy="1019160"/>
                </a:xfrm>
                <a:prstGeom prst="rect">
                  <a:avLst/>
                </a:prstGeom>
                <a:ln w="0">
                  <a:noFill/>
                </a:ln>
              </p:spPr>
            </p:pic>
          </p:grpSp>
          <p:grpSp>
            <p:nvGrpSpPr>
              <p:cNvPr id="361" name="Group 27"/>
              <p:cNvGrpSpPr/>
              <p:nvPr/>
            </p:nvGrpSpPr>
            <p:grpSpPr>
              <a:xfrm>
                <a:off x="5812920" y="1102320"/>
                <a:ext cx="1856520" cy="5376600"/>
                <a:chOff x="5812920" y="1102320"/>
                <a:chExt cx="1856520" cy="5376600"/>
              </a:xfrm>
            </p:grpSpPr>
            <p:sp>
              <p:nvSpPr>
                <p:cNvPr id="362" name="Right Brace 10"/>
                <p:cNvSpPr/>
                <p:nvPr/>
              </p:nvSpPr>
              <p:spPr>
                <a:xfrm>
                  <a:off x="5812920" y="1102320"/>
                  <a:ext cx="915480" cy="5376600"/>
                </a:xfrm>
                <a:prstGeom prst="rightBrace">
                  <a:avLst>
                    <a:gd name="adj1" fmla="val 8333"/>
                    <a:gd name="adj2" fmla="val 50000"/>
                  </a:avLst>
                </a:prstGeom>
                <a:noFill/>
                <a:ln w="28575">
                  <a:solidFill>
                    <a:srgbClr val="000000"/>
                  </a:solidFill>
                </a:ln>
              </p:spPr>
              <p:style>
                <a:lnRef idx="1">
                  <a:schemeClr val="accent1"/>
                </a:lnRef>
                <a:fillRef idx="0">
                  <a:schemeClr val="accent1"/>
                </a:fillRef>
                <a:effectRef idx="0">
                  <a:schemeClr val="accent1"/>
                </a:effectRef>
                <a:fontRef idx="minor"/>
              </p:style>
            </p:sp>
            <p:sp>
              <p:nvSpPr>
                <p:cNvPr id="363" name="TextBox 11"/>
                <p:cNvSpPr/>
                <p:nvPr/>
              </p:nvSpPr>
              <p:spPr>
                <a:xfrm>
                  <a:off x="6686640" y="3606120"/>
                  <a:ext cx="982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four legs</a:t>
                  </a:r>
                  <a:endParaRPr lang="en-GB" sz="1800" b="0" strike="noStrike" spc="-1">
                    <a:latin typeface="Arial"/>
                  </a:endParaRPr>
                </a:p>
              </p:txBody>
            </p:sp>
          </p:grpSp>
          <p:grpSp>
            <p:nvGrpSpPr>
              <p:cNvPr id="364" name="Group 29"/>
              <p:cNvGrpSpPr/>
              <p:nvPr/>
            </p:nvGrpSpPr>
            <p:grpSpPr>
              <a:xfrm>
                <a:off x="7604640" y="1102320"/>
                <a:ext cx="1620720" cy="4366800"/>
                <a:chOff x="7604640" y="1102320"/>
                <a:chExt cx="1620720" cy="4366800"/>
              </a:xfrm>
            </p:grpSpPr>
            <p:sp>
              <p:nvSpPr>
                <p:cNvPr id="365" name="Right Brace 13"/>
                <p:cNvSpPr/>
                <p:nvPr/>
              </p:nvSpPr>
              <p:spPr>
                <a:xfrm>
                  <a:off x="7604640" y="1102320"/>
                  <a:ext cx="915480" cy="4366800"/>
                </a:xfrm>
                <a:prstGeom prst="rightBrace">
                  <a:avLst>
                    <a:gd name="adj1" fmla="val 8333"/>
                    <a:gd name="adj2" fmla="val 50000"/>
                  </a:avLst>
                </a:prstGeom>
                <a:noFill/>
                <a:ln w="28575">
                  <a:solidFill>
                    <a:srgbClr val="000000"/>
                  </a:solidFill>
                </a:ln>
              </p:spPr>
              <p:style>
                <a:lnRef idx="1">
                  <a:schemeClr val="accent1"/>
                </a:lnRef>
                <a:fillRef idx="0">
                  <a:schemeClr val="accent1"/>
                </a:fillRef>
                <a:effectRef idx="0">
                  <a:schemeClr val="accent1"/>
                </a:effectRef>
                <a:fontRef idx="minor"/>
              </p:style>
            </p:sp>
            <p:sp>
              <p:nvSpPr>
                <p:cNvPr id="366" name="TextBox 15"/>
                <p:cNvSpPr/>
                <p:nvPr/>
              </p:nvSpPr>
              <p:spPr>
                <a:xfrm>
                  <a:off x="8565840" y="3093480"/>
                  <a:ext cx="6595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fluffy</a:t>
                  </a:r>
                  <a:endParaRPr lang="en-GB" sz="1800" b="0" strike="noStrike" spc="-1">
                    <a:latin typeface="Arial"/>
                  </a:endParaRPr>
                </a:p>
              </p:txBody>
            </p:sp>
          </p:grpSp>
          <p:grpSp>
            <p:nvGrpSpPr>
              <p:cNvPr id="367" name="Group 31"/>
              <p:cNvGrpSpPr/>
              <p:nvPr/>
            </p:nvGrpSpPr>
            <p:grpSpPr>
              <a:xfrm>
                <a:off x="8918280" y="1102320"/>
                <a:ext cx="1905480" cy="2959560"/>
                <a:chOff x="8918280" y="1102320"/>
                <a:chExt cx="1905480" cy="2959560"/>
              </a:xfrm>
            </p:grpSpPr>
            <p:sp>
              <p:nvSpPr>
                <p:cNvPr id="368" name="Right Brace 18"/>
                <p:cNvSpPr/>
                <p:nvPr/>
              </p:nvSpPr>
              <p:spPr>
                <a:xfrm>
                  <a:off x="8918280" y="1102320"/>
                  <a:ext cx="915480" cy="2959560"/>
                </a:xfrm>
                <a:prstGeom prst="rightBrace">
                  <a:avLst>
                    <a:gd name="adj1" fmla="val 8333"/>
                    <a:gd name="adj2" fmla="val 50000"/>
                  </a:avLst>
                </a:prstGeom>
                <a:noFill/>
                <a:ln w="28575">
                  <a:solidFill>
                    <a:srgbClr val="000000"/>
                  </a:solidFill>
                </a:ln>
              </p:spPr>
              <p:style>
                <a:lnRef idx="1">
                  <a:schemeClr val="accent1"/>
                </a:lnRef>
                <a:fillRef idx="0">
                  <a:schemeClr val="accent1"/>
                </a:fillRef>
                <a:effectRef idx="0">
                  <a:schemeClr val="accent1"/>
                </a:effectRef>
                <a:fontRef idx="minor"/>
              </p:style>
            </p:sp>
            <p:sp>
              <p:nvSpPr>
                <p:cNvPr id="369" name="TextBox 19"/>
                <p:cNvSpPr/>
                <p:nvPr/>
              </p:nvSpPr>
              <p:spPr>
                <a:xfrm>
                  <a:off x="9840960" y="2392560"/>
                  <a:ext cx="982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whiskers</a:t>
                  </a:r>
                  <a:endParaRPr lang="en-GB" sz="1800" b="0" strike="noStrike" spc="-1">
                    <a:latin typeface="Arial"/>
                  </a:endParaRPr>
                </a:p>
              </p:txBody>
            </p:sp>
          </p:grpSp>
        </p:grpSp>
        <p:pic>
          <p:nvPicPr>
            <p:cNvPr id="4" name="Picture 3" descr="Tabby cat - Wikipedia">
              <a:extLst>
                <a:ext uri="{FF2B5EF4-FFF2-40B4-BE49-F238E27FC236}">
                  <a16:creationId xmlns:a16="http://schemas.microsoft.com/office/drawing/2014/main" id="{3FDDB529-FD6C-6AB7-1079-EAABE53BC918}"/>
                </a:ext>
              </a:extLst>
            </p:cNvPr>
            <p:cNvPicPr>
              <a:picLocks noChangeAspect="1"/>
            </p:cNvPicPr>
            <p:nvPr/>
          </p:nvPicPr>
          <p:blipFill>
            <a:blip r:embed="rId4"/>
            <a:stretch>
              <a:fillRect/>
            </a:stretch>
          </p:blipFill>
          <p:spPr>
            <a:xfrm>
              <a:off x="4065528" y="2405748"/>
              <a:ext cx="1144719" cy="1525135"/>
            </a:xfrm>
            <a:prstGeom prst="rect">
              <a:avLst/>
            </a:prstGeom>
          </p:spPr>
        </p:pic>
        <p:pic>
          <p:nvPicPr>
            <p:cNvPr id="5" name="Picture 4" descr="Red-Eyed Tree Frog">
              <a:extLst>
                <a:ext uri="{FF2B5EF4-FFF2-40B4-BE49-F238E27FC236}">
                  <a16:creationId xmlns:a16="http://schemas.microsoft.com/office/drawing/2014/main" id="{E6AF4361-2B51-4358-2737-13FBE1114DF8}"/>
                </a:ext>
              </a:extLst>
            </p:cNvPr>
            <p:cNvPicPr>
              <a:picLocks noChangeAspect="1"/>
            </p:cNvPicPr>
            <p:nvPr/>
          </p:nvPicPr>
          <p:blipFill>
            <a:blip r:embed="rId5"/>
            <a:stretch>
              <a:fillRect/>
            </a:stretch>
          </p:blipFill>
          <p:spPr>
            <a:xfrm>
              <a:off x="4002505" y="5536245"/>
              <a:ext cx="938464" cy="1228368"/>
            </a:xfrm>
            <a:prstGeom prst="rect">
              <a:avLst/>
            </a:prstGeom>
          </p:spPr>
        </p:pic>
      </p:grpSp>
      <p:sp>
        <p:nvSpPr>
          <p:cNvPr id="7" name="Rectangle 6">
            <a:extLst>
              <a:ext uri="{FF2B5EF4-FFF2-40B4-BE49-F238E27FC236}">
                <a16:creationId xmlns:a16="http://schemas.microsoft.com/office/drawing/2014/main" id="{4140D251-1CBF-BF5E-8835-35B8CB374580}"/>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4680" y="6480"/>
            <a:ext cx="11986688" cy="993885"/>
          </a:xfrm>
          <a:prstGeom prst="rect">
            <a:avLst/>
          </a:prstGeom>
          <a:noFill/>
          <a:ln w="0">
            <a:noFill/>
          </a:ln>
        </p:spPr>
        <p:txBody>
          <a:bodyPr lIns="91440" tIns="45720" rIns="91440" bIns="45720" anchor="ctr">
            <a:noAutofit/>
          </a:bodyPr>
          <a:lstStyle/>
          <a:p>
            <a:pPr>
              <a:lnSpc>
                <a:spcPct val="90000"/>
              </a:lnSpc>
              <a:buNone/>
            </a:pPr>
            <a:r>
              <a:rPr lang="en-GB" sz="4800" b="1" strike="noStrike" spc="-1" dirty="0">
                <a:solidFill>
                  <a:srgbClr val="000000"/>
                </a:solidFill>
                <a:latin typeface="Segoe UI"/>
                <a:ea typeface="Noto Sans CJK SC Regular"/>
              </a:rPr>
              <a:t>Phylogenetics Using Morphology (2)</a:t>
            </a:r>
            <a:endParaRPr lang="en-US" sz="4800" b="0" strike="noStrike" spc="-1">
              <a:solidFill>
                <a:srgbClr val="000000"/>
              </a:solidFill>
              <a:latin typeface="Segoe UI"/>
            </a:endParaRPr>
          </a:p>
        </p:txBody>
      </p:sp>
      <p:sp>
        <p:nvSpPr>
          <p:cNvPr id="371" name="PlaceHolder 2"/>
          <p:cNvSpPr>
            <a:spLocks noGrp="1"/>
          </p:cNvSpPr>
          <p:nvPr>
            <p:ph/>
          </p:nvPr>
        </p:nvSpPr>
        <p:spPr>
          <a:xfrm>
            <a:off x="7952805" y="1163520"/>
            <a:ext cx="4059720" cy="4310581"/>
          </a:xfrm>
          <a:prstGeom prst="rect">
            <a:avLst/>
          </a:prstGeom>
          <a:noFill/>
          <a:ln w="0">
            <a:noFill/>
          </a:ln>
        </p:spPr>
        <p:txBody>
          <a:bodyPr lIns="91440" tIns="45720" rIns="91440" bIns="45720" anchor="t">
            <a:normAutofit fontScale="71000" lnSpcReduction="20000"/>
          </a:bodyPr>
          <a:lstStyle/>
          <a:p>
            <a:pPr marL="0" indent="0">
              <a:lnSpc>
                <a:spcPct val="120000"/>
              </a:lnSpc>
              <a:spcBef>
                <a:spcPts val="1100"/>
              </a:spcBef>
              <a:buNone/>
              <a:tabLst>
                <a:tab pos="0" algn="l"/>
              </a:tabLst>
            </a:pPr>
            <a:r>
              <a:rPr lang="en-US" sz="3200" b="0" strike="noStrike" spc="-1" dirty="0">
                <a:solidFill>
                  <a:srgbClr val="000000"/>
                </a:solidFill>
                <a:latin typeface="Segoe UI"/>
              </a:rPr>
              <a:t>Can differ from our hypothesis based on molecular data.</a:t>
            </a:r>
          </a:p>
          <a:p>
            <a:pPr marL="0" indent="0">
              <a:lnSpc>
                <a:spcPct val="120000"/>
              </a:lnSpc>
              <a:spcBef>
                <a:spcPts val="1100"/>
              </a:spcBef>
              <a:buNone/>
              <a:tabLst>
                <a:tab pos="0" algn="l"/>
              </a:tabLst>
            </a:pPr>
            <a:endParaRPr lang="en-US" sz="3200" b="0" strike="noStrike" spc="-1" dirty="0">
              <a:solidFill>
                <a:srgbClr val="000000"/>
              </a:solidFill>
              <a:latin typeface="Segoe UI"/>
            </a:endParaRPr>
          </a:p>
          <a:p>
            <a:pPr marL="0" indent="0">
              <a:lnSpc>
                <a:spcPct val="120000"/>
              </a:lnSpc>
              <a:spcBef>
                <a:spcPts val="1100"/>
              </a:spcBef>
              <a:buNone/>
              <a:tabLst>
                <a:tab pos="0" algn="l"/>
              </a:tabLst>
            </a:pPr>
            <a:r>
              <a:rPr lang="en-US" sz="3200" b="0" strike="noStrike" spc="-1" dirty="0">
                <a:solidFill>
                  <a:srgbClr val="000000"/>
                </a:solidFill>
                <a:latin typeface="Segoe UI"/>
              </a:rPr>
              <a:t>Convergent evolution – the same trait evolving more than once</a:t>
            </a:r>
          </a:p>
          <a:p>
            <a:pPr marL="0" indent="0">
              <a:lnSpc>
                <a:spcPct val="120000"/>
              </a:lnSpc>
              <a:spcBef>
                <a:spcPts val="1100"/>
              </a:spcBef>
              <a:buNone/>
              <a:tabLst>
                <a:tab pos="0" algn="l"/>
              </a:tabLst>
            </a:pPr>
            <a:endParaRPr lang="en-US" sz="3200" b="0" strike="noStrike" spc="-1" dirty="0">
              <a:solidFill>
                <a:srgbClr val="000000"/>
              </a:solidFill>
              <a:latin typeface="Segoe UI"/>
            </a:endParaRPr>
          </a:p>
          <a:p>
            <a:pPr marL="0" indent="0">
              <a:lnSpc>
                <a:spcPct val="120000"/>
              </a:lnSpc>
              <a:spcBef>
                <a:spcPts val="1100"/>
              </a:spcBef>
              <a:buNone/>
              <a:tabLst>
                <a:tab pos="0" algn="l"/>
              </a:tabLst>
            </a:pPr>
            <a:r>
              <a:rPr lang="en-US" sz="3200" b="0" strike="noStrike" spc="-1" dirty="0">
                <a:solidFill>
                  <a:srgbClr val="000000"/>
                </a:solidFill>
                <a:latin typeface="Segoe UI"/>
              </a:rPr>
              <a:t>The same trait can also be lost more than once</a:t>
            </a:r>
          </a:p>
        </p:txBody>
      </p:sp>
      <p:grpSp>
        <p:nvGrpSpPr>
          <p:cNvPr id="5" name="Group 4" descr="Phylogenetic tree showing that bats and birds share a common ancestor because they can fly, as do cats and penguins because they can't fly.">
            <a:extLst>
              <a:ext uri="{FF2B5EF4-FFF2-40B4-BE49-F238E27FC236}">
                <a16:creationId xmlns:a16="http://schemas.microsoft.com/office/drawing/2014/main" id="{83B490D2-D643-2E07-0FF6-05A94E1EDA90}"/>
              </a:ext>
            </a:extLst>
          </p:cNvPr>
          <p:cNvGrpSpPr/>
          <p:nvPr/>
        </p:nvGrpSpPr>
        <p:grpSpPr>
          <a:xfrm>
            <a:off x="593280" y="1031040"/>
            <a:ext cx="7228800" cy="5632920"/>
            <a:chOff x="593280" y="1031040"/>
            <a:chExt cx="7228800" cy="5632920"/>
          </a:xfrm>
        </p:grpSpPr>
        <p:grpSp>
          <p:nvGrpSpPr>
            <p:cNvPr id="372" name="Group 52"/>
            <p:cNvGrpSpPr/>
            <p:nvPr/>
          </p:nvGrpSpPr>
          <p:grpSpPr>
            <a:xfrm>
              <a:off x="593280" y="1031040"/>
              <a:ext cx="4480200" cy="5632920"/>
              <a:chOff x="593280" y="1031040"/>
              <a:chExt cx="4480200" cy="5632920"/>
            </a:xfrm>
          </p:grpSpPr>
          <p:pic>
            <p:nvPicPr>
              <p:cNvPr id="373" name="Picture 3"/>
              <p:cNvPicPr/>
              <p:nvPr/>
            </p:nvPicPr>
            <p:blipFill>
              <a:blip r:embed="rId2"/>
              <a:stretch/>
            </p:blipFill>
            <p:spPr>
              <a:xfrm>
                <a:off x="3993840" y="3606120"/>
                <a:ext cx="1079640" cy="1266120"/>
              </a:xfrm>
              <a:prstGeom prst="rect">
                <a:avLst/>
              </a:prstGeom>
              <a:ln w="0">
                <a:noFill/>
              </a:ln>
            </p:spPr>
          </p:pic>
          <p:pic>
            <p:nvPicPr>
              <p:cNvPr id="374" name="Picture 7"/>
              <p:cNvPicPr/>
              <p:nvPr/>
            </p:nvPicPr>
            <p:blipFill>
              <a:blip r:embed="rId3"/>
              <a:srcRect l="24378" r="7331"/>
              <a:stretch/>
            </p:blipFill>
            <p:spPr>
              <a:xfrm>
                <a:off x="3993840" y="2242800"/>
                <a:ext cx="1079640" cy="1185840"/>
              </a:xfrm>
              <a:prstGeom prst="rect">
                <a:avLst/>
              </a:prstGeom>
              <a:ln w="0">
                <a:noFill/>
              </a:ln>
            </p:spPr>
          </p:pic>
          <p:sp>
            <p:nvSpPr>
              <p:cNvPr id="375" name="TextBox 11"/>
              <p:cNvSpPr/>
              <p:nvPr/>
            </p:nvSpPr>
            <p:spPr>
              <a:xfrm>
                <a:off x="2693160" y="1386360"/>
                <a:ext cx="4842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bat</a:t>
                </a:r>
                <a:endParaRPr lang="en-GB" sz="1800" b="0" strike="noStrike" spc="-1">
                  <a:latin typeface="Arial"/>
                </a:endParaRPr>
              </a:p>
            </p:txBody>
          </p:sp>
          <p:sp>
            <p:nvSpPr>
              <p:cNvPr id="376" name="TextBox 13"/>
              <p:cNvSpPr/>
              <p:nvPr/>
            </p:nvSpPr>
            <p:spPr>
              <a:xfrm>
                <a:off x="2695320" y="2651400"/>
                <a:ext cx="813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pigeon</a:t>
                </a:r>
                <a:endParaRPr lang="en-GB" sz="1800" b="0" strike="noStrike" spc="-1">
                  <a:latin typeface="Arial"/>
                </a:endParaRPr>
              </a:p>
            </p:txBody>
          </p:sp>
          <p:sp>
            <p:nvSpPr>
              <p:cNvPr id="377" name="TextBox 15"/>
              <p:cNvSpPr/>
              <p:nvPr/>
            </p:nvSpPr>
            <p:spPr>
              <a:xfrm>
                <a:off x="2695320" y="4054680"/>
                <a:ext cx="937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penguin</a:t>
                </a:r>
                <a:endParaRPr lang="en-GB" sz="1800" b="0" strike="noStrike" spc="-1">
                  <a:latin typeface="Arial"/>
                </a:endParaRPr>
              </a:p>
            </p:txBody>
          </p:sp>
          <p:sp>
            <p:nvSpPr>
              <p:cNvPr id="378" name="TextBox 17"/>
              <p:cNvSpPr/>
              <p:nvPr/>
            </p:nvSpPr>
            <p:spPr>
              <a:xfrm>
                <a:off x="2693160" y="5672880"/>
                <a:ext cx="458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cat</a:t>
                </a:r>
                <a:endParaRPr lang="en-GB" sz="1800" b="0" strike="noStrike" spc="-1">
                  <a:latin typeface="Arial"/>
                </a:endParaRPr>
              </a:p>
            </p:txBody>
          </p:sp>
          <p:sp>
            <p:nvSpPr>
              <p:cNvPr id="379" name="Straight Connector 19"/>
              <p:cNvSpPr/>
              <p:nvPr/>
            </p:nvSpPr>
            <p:spPr>
              <a:xfrm flipH="1">
                <a:off x="2018160" y="157068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0" name="Straight Connector 21"/>
              <p:cNvSpPr/>
              <p:nvPr/>
            </p:nvSpPr>
            <p:spPr>
              <a:xfrm flipH="1">
                <a:off x="2018160" y="283572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1" name="Straight Connector 22"/>
              <p:cNvSpPr/>
              <p:nvPr/>
            </p:nvSpPr>
            <p:spPr>
              <a:xfrm flipH="1">
                <a:off x="2018160" y="423936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2" name="Straight Connector 24"/>
              <p:cNvSpPr/>
              <p:nvPr/>
            </p:nvSpPr>
            <p:spPr>
              <a:xfrm flipH="1">
                <a:off x="2018160" y="585720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3" name="Straight Connector 36"/>
              <p:cNvSpPr/>
              <p:nvPr/>
            </p:nvSpPr>
            <p:spPr>
              <a:xfrm>
                <a:off x="2018160" y="1570680"/>
                <a:ext cx="360" cy="126504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4" name="Straight Connector 38"/>
              <p:cNvSpPr/>
              <p:nvPr/>
            </p:nvSpPr>
            <p:spPr>
              <a:xfrm>
                <a:off x="2018160" y="4239360"/>
                <a:ext cx="360" cy="161784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5" name="Straight Connector 39"/>
              <p:cNvSpPr/>
              <p:nvPr/>
            </p:nvSpPr>
            <p:spPr>
              <a:xfrm flipH="1">
                <a:off x="1298160" y="224280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6" name="Straight Connector 40"/>
              <p:cNvSpPr/>
              <p:nvPr/>
            </p:nvSpPr>
            <p:spPr>
              <a:xfrm flipH="1">
                <a:off x="1298160" y="501516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7" name="Straight Connector 41"/>
              <p:cNvSpPr/>
              <p:nvPr/>
            </p:nvSpPr>
            <p:spPr>
              <a:xfrm>
                <a:off x="1313280" y="2242800"/>
                <a:ext cx="360" cy="2772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sp>
            <p:nvSpPr>
              <p:cNvPr id="388" name="Straight Connector 43"/>
              <p:cNvSpPr/>
              <p:nvPr/>
            </p:nvSpPr>
            <p:spPr>
              <a:xfrm flipH="1">
                <a:off x="593280" y="3606120"/>
                <a:ext cx="720000" cy="360"/>
              </a:xfrm>
              <a:prstGeom prst="line">
                <a:avLst/>
              </a:prstGeom>
              <a:ln w="28575">
                <a:solidFill>
                  <a:srgbClr val="000000"/>
                </a:solidFill>
              </a:ln>
            </p:spPr>
            <p:style>
              <a:lnRef idx="1">
                <a:schemeClr val="accent1"/>
              </a:lnRef>
              <a:fillRef idx="0">
                <a:schemeClr val="accent1"/>
              </a:fillRef>
              <a:effectRef idx="0">
                <a:schemeClr val="accent1"/>
              </a:effectRef>
              <a:fontRef idx="minor"/>
            </p:style>
          </p:sp>
        </p:grpSp>
        <p:grpSp>
          <p:nvGrpSpPr>
            <p:cNvPr id="389" name="Group 45"/>
            <p:cNvGrpSpPr/>
            <p:nvPr/>
          </p:nvGrpSpPr>
          <p:grpSpPr>
            <a:xfrm>
              <a:off x="5812920" y="1102320"/>
              <a:ext cx="2009160" cy="5559840"/>
              <a:chOff x="5812920" y="1102320"/>
              <a:chExt cx="2009160" cy="5559840"/>
            </a:xfrm>
          </p:grpSpPr>
          <p:sp>
            <p:nvSpPr>
              <p:cNvPr id="390" name="Right Brace 46"/>
              <p:cNvSpPr/>
              <p:nvPr/>
            </p:nvSpPr>
            <p:spPr>
              <a:xfrm>
                <a:off x="5812920" y="1102320"/>
                <a:ext cx="915480" cy="2326320"/>
              </a:xfrm>
              <a:prstGeom prst="rightBrace">
                <a:avLst>
                  <a:gd name="adj1" fmla="val 8333"/>
                  <a:gd name="adj2" fmla="val 50000"/>
                </a:avLst>
              </a:prstGeom>
              <a:noFill/>
              <a:ln w="28575">
                <a:solidFill>
                  <a:srgbClr val="000000"/>
                </a:solidFill>
              </a:ln>
            </p:spPr>
            <p:style>
              <a:lnRef idx="1">
                <a:schemeClr val="accent1"/>
              </a:lnRef>
              <a:fillRef idx="0">
                <a:schemeClr val="accent1"/>
              </a:fillRef>
              <a:effectRef idx="0">
                <a:schemeClr val="accent1"/>
              </a:effectRef>
              <a:fontRef idx="minor"/>
            </p:style>
          </p:sp>
          <p:sp>
            <p:nvSpPr>
              <p:cNvPr id="391" name="TextBox 47"/>
              <p:cNvSpPr/>
              <p:nvPr/>
            </p:nvSpPr>
            <p:spPr>
              <a:xfrm>
                <a:off x="6734520" y="2110680"/>
                <a:ext cx="781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can fly</a:t>
                </a:r>
                <a:endParaRPr lang="en-GB" sz="1800" b="0" strike="noStrike" spc="-1">
                  <a:latin typeface="Arial"/>
                </a:endParaRPr>
              </a:p>
            </p:txBody>
          </p:sp>
          <p:sp>
            <p:nvSpPr>
              <p:cNvPr id="392" name="Right Brace 48"/>
              <p:cNvSpPr/>
              <p:nvPr/>
            </p:nvSpPr>
            <p:spPr>
              <a:xfrm>
                <a:off x="5832000" y="3606120"/>
                <a:ext cx="915480" cy="3056040"/>
              </a:xfrm>
              <a:prstGeom prst="rightBrace">
                <a:avLst>
                  <a:gd name="adj1" fmla="val 8333"/>
                  <a:gd name="adj2" fmla="val 50000"/>
                </a:avLst>
              </a:prstGeom>
              <a:noFill/>
              <a:ln w="28575">
                <a:solidFill>
                  <a:srgbClr val="000000"/>
                </a:solidFill>
              </a:ln>
            </p:spPr>
            <p:style>
              <a:lnRef idx="1">
                <a:schemeClr val="accent1"/>
              </a:lnRef>
              <a:fillRef idx="0">
                <a:schemeClr val="accent1"/>
              </a:fillRef>
              <a:effectRef idx="0">
                <a:schemeClr val="accent1"/>
              </a:effectRef>
              <a:fontRef idx="minor"/>
            </p:style>
          </p:sp>
          <p:sp>
            <p:nvSpPr>
              <p:cNvPr id="393" name="TextBox 10"/>
              <p:cNvSpPr/>
              <p:nvPr/>
            </p:nvSpPr>
            <p:spPr>
              <a:xfrm>
                <a:off x="6908040" y="4950000"/>
                <a:ext cx="914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a:solidFill>
                      <a:srgbClr val="000000"/>
                    </a:solidFill>
                    <a:latin typeface="Calibri"/>
                  </a:rPr>
                  <a:t>can’t fly</a:t>
                </a:r>
                <a:endParaRPr lang="en-GB" sz="1800" b="0" strike="noStrike" spc="-1">
                  <a:latin typeface="Arial"/>
                </a:endParaRPr>
              </a:p>
            </p:txBody>
          </p:sp>
        </p:grpSp>
        <p:pic>
          <p:nvPicPr>
            <p:cNvPr id="2" name="Picture 1" descr="5 Surprising Facts About Bats | Britannica">
              <a:extLst>
                <a:ext uri="{FF2B5EF4-FFF2-40B4-BE49-F238E27FC236}">
                  <a16:creationId xmlns:a16="http://schemas.microsoft.com/office/drawing/2014/main" id="{4FFD9911-B10A-10BE-909D-F510D218B925}"/>
                </a:ext>
              </a:extLst>
            </p:cNvPr>
            <p:cNvPicPr>
              <a:picLocks noChangeAspect="1"/>
            </p:cNvPicPr>
            <p:nvPr/>
          </p:nvPicPr>
          <p:blipFill>
            <a:blip r:embed="rId4"/>
            <a:stretch>
              <a:fillRect/>
            </a:stretch>
          </p:blipFill>
          <p:spPr>
            <a:xfrm>
              <a:off x="4008234" y="1161878"/>
              <a:ext cx="1425456" cy="924768"/>
            </a:xfrm>
            <a:prstGeom prst="rect">
              <a:avLst/>
            </a:prstGeom>
          </p:spPr>
        </p:pic>
        <p:pic>
          <p:nvPicPr>
            <p:cNvPr id="4" name="Picture 3" descr="Tabby cat - Wikipedia">
              <a:extLst>
                <a:ext uri="{FF2B5EF4-FFF2-40B4-BE49-F238E27FC236}">
                  <a16:creationId xmlns:a16="http://schemas.microsoft.com/office/drawing/2014/main" id="{77778F3A-C634-12EC-DF7E-A0CE61D1217F}"/>
                </a:ext>
              </a:extLst>
            </p:cNvPr>
            <p:cNvPicPr>
              <a:picLocks noChangeAspect="1"/>
            </p:cNvPicPr>
            <p:nvPr/>
          </p:nvPicPr>
          <p:blipFill>
            <a:blip r:embed="rId5"/>
            <a:stretch>
              <a:fillRect/>
            </a:stretch>
          </p:blipFill>
          <p:spPr>
            <a:xfrm>
              <a:off x="4008235" y="5138635"/>
              <a:ext cx="1144719" cy="1525135"/>
            </a:xfrm>
            <a:prstGeom prst="rect">
              <a:avLst/>
            </a:prstGeom>
          </p:spPr>
        </p:pic>
      </p:grpSp>
      <p:sp>
        <p:nvSpPr>
          <p:cNvPr id="6" name="Rectangle 5">
            <a:extLst>
              <a:ext uri="{FF2B5EF4-FFF2-40B4-BE49-F238E27FC236}">
                <a16:creationId xmlns:a16="http://schemas.microsoft.com/office/drawing/2014/main" id="{DDF8BC56-3E3F-0539-3D9A-A67EF7DD4D46}"/>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90000"/>
              </a:lnSpc>
              <a:buNone/>
            </a:pPr>
            <a:r>
              <a:rPr lang="en-GB" sz="4400" b="1" strike="noStrike" spc="-1" dirty="0">
                <a:solidFill>
                  <a:srgbClr val="000000"/>
                </a:solidFill>
                <a:latin typeface="Segoe UI"/>
                <a:ea typeface="Noto Sans CJK SC Regular"/>
              </a:rPr>
              <a:t>Phylogenetics Using Morphology</a:t>
            </a:r>
            <a:endParaRPr lang="en-US" sz="4400" b="0" strike="noStrike" spc="-1" dirty="0">
              <a:solidFill>
                <a:srgbClr val="000000"/>
              </a:solidFill>
              <a:latin typeface="Segoe UI"/>
            </a:endParaRPr>
          </a:p>
        </p:txBody>
      </p:sp>
      <p:pic>
        <p:nvPicPr>
          <p:cNvPr id="395" name="Content Placeholder 4" descr="Diagram showing the phylogenetic relationship between ruminants based on morphological data."/>
          <p:cNvPicPr/>
          <p:nvPr/>
        </p:nvPicPr>
        <p:blipFill>
          <a:blip r:embed="rId2"/>
          <a:stretch/>
        </p:blipFill>
        <p:spPr>
          <a:xfrm>
            <a:off x="484920" y="1149840"/>
            <a:ext cx="5392440" cy="4610520"/>
          </a:xfrm>
          <a:prstGeom prst="rect">
            <a:avLst/>
          </a:prstGeom>
          <a:ln w="0">
            <a:noFill/>
          </a:ln>
        </p:spPr>
      </p:pic>
      <p:sp>
        <p:nvSpPr>
          <p:cNvPr id="396" name="Content Placeholder 2"/>
          <p:cNvSpPr/>
          <p:nvPr/>
        </p:nvSpPr>
        <p:spPr>
          <a:xfrm>
            <a:off x="6095880" y="1207080"/>
            <a:ext cx="5666040" cy="501948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3200" b="0" strike="noStrike" spc="-1" dirty="0">
                <a:solidFill>
                  <a:srgbClr val="000000"/>
                </a:solidFill>
                <a:latin typeface="Segoe UI"/>
              </a:rPr>
              <a:t>Janis &amp; Theodor, 2014</a:t>
            </a:r>
            <a:endParaRPr lang="en-GB" sz="3200" b="0" strike="noStrike" spc="-1" dirty="0">
              <a:latin typeface="Segoe UI"/>
            </a:endParaRPr>
          </a:p>
          <a:p>
            <a:pPr>
              <a:lnSpc>
                <a:spcPct val="90000"/>
              </a:lnSpc>
              <a:spcBef>
                <a:spcPts val="1199"/>
              </a:spcBef>
              <a:buNone/>
              <a:tabLst>
                <a:tab pos="0" algn="l"/>
              </a:tabLst>
            </a:pPr>
            <a:r>
              <a:rPr lang="en-US" sz="3200" b="0" strike="noStrike" spc="-1" dirty="0">
                <a:solidFill>
                  <a:srgbClr val="000000"/>
                </a:solidFill>
                <a:latin typeface="Segoe UI"/>
              </a:rPr>
              <a:t>Overview of ruminant phylogenetics through time</a:t>
            </a:r>
            <a:endParaRPr lang="en-GB" sz="3200" b="0" strike="noStrike" spc="-1" dirty="0">
              <a:latin typeface="Segoe UI"/>
            </a:endParaRPr>
          </a:p>
          <a:p>
            <a:pPr>
              <a:lnSpc>
                <a:spcPct val="90000"/>
              </a:lnSpc>
              <a:spcBef>
                <a:spcPts val="1199"/>
              </a:spcBef>
              <a:buNone/>
              <a:tabLst>
                <a:tab pos="0" algn="l"/>
              </a:tabLst>
            </a:pPr>
            <a:endParaRPr lang="en-GB" sz="3200" b="0" strike="noStrike" spc="-1" dirty="0">
              <a:latin typeface="Segoe UI"/>
            </a:endParaRPr>
          </a:p>
          <a:p>
            <a:pPr>
              <a:lnSpc>
                <a:spcPct val="90000"/>
              </a:lnSpc>
              <a:spcBef>
                <a:spcPts val="1199"/>
              </a:spcBef>
              <a:buNone/>
              <a:tabLst>
                <a:tab pos="0" algn="l"/>
              </a:tabLst>
            </a:pPr>
            <a:r>
              <a:rPr lang="en-US" sz="3200" b="0" strike="noStrike" spc="-1" dirty="0">
                <a:solidFill>
                  <a:srgbClr val="000000"/>
                </a:solidFill>
                <a:latin typeface="Segoe UI"/>
              </a:rPr>
              <a:t>1940 phylogeny based on morphological data</a:t>
            </a:r>
            <a:endParaRPr lang="en-GB" sz="3200" b="0" strike="noStrike" spc="-1" dirty="0">
              <a:latin typeface="Segoe UI"/>
            </a:endParaRPr>
          </a:p>
          <a:p>
            <a:pPr>
              <a:lnSpc>
                <a:spcPct val="90000"/>
              </a:lnSpc>
              <a:spcBef>
                <a:spcPts val="1199"/>
              </a:spcBef>
              <a:buNone/>
              <a:tabLst>
                <a:tab pos="0" algn="l"/>
              </a:tabLst>
            </a:pPr>
            <a:endParaRPr lang="en-GB" sz="3200" b="0" strike="noStrike" spc="-1" dirty="0">
              <a:latin typeface="Segoe UI"/>
            </a:endParaRPr>
          </a:p>
          <a:p>
            <a:pPr>
              <a:lnSpc>
                <a:spcPct val="90000"/>
              </a:lnSpc>
              <a:spcBef>
                <a:spcPts val="1199"/>
              </a:spcBef>
              <a:buNone/>
              <a:tabLst>
                <a:tab pos="0" algn="l"/>
              </a:tabLst>
            </a:pPr>
            <a:endParaRPr lang="en-GB" sz="3200" b="0" strike="noStrike" spc="-1" dirty="0">
              <a:latin typeface="Segoe UI"/>
            </a:endParaRPr>
          </a:p>
          <a:p>
            <a:pPr>
              <a:lnSpc>
                <a:spcPct val="90000"/>
              </a:lnSpc>
              <a:spcBef>
                <a:spcPts val="1199"/>
              </a:spcBef>
              <a:buNone/>
              <a:tabLst>
                <a:tab pos="0" algn="l"/>
              </a:tabLst>
            </a:pPr>
            <a:endParaRPr lang="en-GB" sz="2800" b="0" strike="noStrike" spc="-1" dirty="0">
              <a:latin typeface="Segoe UI"/>
            </a:endParaRPr>
          </a:p>
        </p:txBody>
      </p:sp>
      <p:sp>
        <p:nvSpPr>
          <p:cNvPr id="397" name="TextBox 6"/>
          <p:cNvSpPr/>
          <p:nvPr/>
        </p:nvSpPr>
        <p:spPr>
          <a:xfrm>
            <a:off x="182880" y="6103440"/>
            <a:ext cx="108097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Janis, C. M. &amp; Theodor, J. M. Cranial and postcranial morphological data in ruminant phylogenetics, </a:t>
            </a:r>
            <a:r>
              <a:rPr lang="en-US" sz="1800" b="0" i="1" strike="noStrike" spc="-1">
                <a:solidFill>
                  <a:srgbClr val="000000"/>
                </a:solidFill>
                <a:latin typeface="Calibri"/>
              </a:rPr>
              <a:t>Zitteliana</a:t>
            </a:r>
            <a:r>
              <a:rPr lang="en-US" sz="1800" b="0" strike="noStrike" spc="-1">
                <a:solidFill>
                  <a:srgbClr val="000000"/>
                </a:solidFill>
                <a:latin typeface="Calibri"/>
              </a:rPr>
              <a:t>, 32:15-31. doi:</a:t>
            </a:r>
            <a:r>
              <a:rPr lang="en-GB" sz="1800" b="0" u="sng" strike="noStrike" spc="-1">
                <a:solidFill>
                  <a:srgbClr val="0563C1"/>
                </a:solidFill>
                <a:uFillTx/>
                <a:latin typeface="Calibri"/>
                <a:hlinkClick r:id="rId3"/>
              </a:rPr>
              <a:t>10.5282/ubm/epub.22383</a:t>
            </a:r>
            <a:endParaRPr lang="en-GB" sz="1800" b="0" strike="noStrike" spc="-1">
              <a:latin typeface="Arial"/>
            </a:endParaRPr>
          </a:p>
        </p:txBody>
      </p:sp>
      <p:sp>
        <p:nvSpPr>
          <p:cNvPr id="3" name="Rectangle 2">
            <a:extLst>
              <a:ext uri="{FF2B5EF4-FFF2-40B4-BE49-F238E27FC236}">
                <a16:creationId xmlns:a16="http://schemas.microsoft.com/office/drawing/2014/main" id="{D2779306-8EE3-A6A9-CCD3-778DA109088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rmAutofit/>
          </a:bodyPr>
          <a:lstStyle/>
          <a:p>
            <a:pPr>
              <a:lnSpc>
                <a:spcPct val="100000"/>
              </a:lnSpc>
              <a:buNone/>
              <a:tabLst>
                <a:tab pos="0" algn="l"/>
              </a:tabLst>
            </a:pPr>
            <a:r>
              <a:rPr lang="en-GB" sz="4800" b="1" strike="noStrike" spc="-1" dirty="0">
                <a:solidFill>
                  <a:srgbClr val="000000"/>
                </a:solidFill>
                <a:latin typeface="Segoe UI"/>
                <a:ea typeface="Noto Sans CJK SC Regular"/>
              </a:rPr>
              <a:t>Phylogenetics Using Sequences</a:t>
            </a:r>
            <a:endParaRPr lang="en-US" sz="4800" b="0" strike="noStrike" spc="-1">
              <a:solidFill>
                <a:srgbClr val="000000"/>
              </a:solidFill>
              <a:latin typeface="Segoe UI"/>
            </a:endParaRPr>
          </a:p>
        </p:txBody>
      </p:sp>
      <p:sp>
        <p:nvSpPr>
          <p:cNvPr id="401" name="Content Placeholder 5"/>
          <p:cNvSpPr/>
          <p:nvPr/>
        </p:nvSpPr>
        <p:spPr>
          <a:xfrm>
            <a:off x="142200" y="788760"/>
            <a:ext cx="10515240" cy="84276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Autofit/>
          </a:bodyPr>
          <a:lstStyle/>
          <a:p>
            <a:pPr>
              <a:lnSpc>
                <a:spcPct val="150000"/>
              </a:lnSpc>
              <a:buNone/>
              <a:tabLst>
                <a:tab pos="0" algn="l"/>
              </a:tabLst>
            </a:pPr>
            <a:r>
              <a:rPr lang="en-GB" sz="2400" b="0" strike="noStrike" spc="-1" dirty="0">
                <a:solidFill>
                  <a:srgbClr val="000000"/>
                </a:solidFill>
                <a:latin typeface="Segoe UI"/>
                <a:ea typeface="Noto Sans CJK SC Regular"/>
              </a:rPr>
              <a:t>Phylogenetic trees can be based on nucleotide or amino acid alignments – the sequences are the traits</a:t>
            </a:r>
            <a:endParaRPr lang="en-GB" sz="2400" b="0" strike="noStrike" spc="-1" dirty="0">
              <a:latin typeface="Segoe UI"/>
            </a:endParaRPr>
          </a:p>
        </p:txBody>
      </p:sp>
      <p:sp>
        <p:nvSpPr>
          <p:cNvPr id="399" name="PlaceHolder 2"/>
          <p:cNvSpPr>
            <a:spLocks noGrp="1"/>
          </p:cNvSpPr>
          <p:nvPr>
            <p:ph/>
          </p:nvPr>
        </p:nvSpPr>
        <p:spPr>
          <a:xfrm>
            <a:off x="304920" y="5775840"/>
            <a:ext cx="10515240" cy="842760"/>
          </a:xfrm>
          <a:prstGeom prst="rect">
            <a:avLst/>
          </a:prstGeom>
          <a:noFill/>
          <a:ln w="0">
            <a:noFill/>
          </a:ln>
        </p:spPr>
        <p:txBody>
          <a:bodyPr lIns="91440" tIns="45720" rIns="91440" bIns="45720" anchor="t">
            <a:noAutofit/>
          </a:bodyPr>
          <a:lstStyle/>
          <a:p>
            <a:pPr>
              <a:lnSpc>
                <a:spcPct val="150000"/>
              </a:lnSpc>
              <a:buNone/>
              <a:tabLst>
                <a:tab pos="0" algn="l"/>
              </a:tabLst>
            </a:pPr>
            <a:r>
              <a:rPr lang="en-GB" sz="2400" b="0" strike="noStrike" spc="-1" dirty="0">
                <a:solidFill>
                  <a:srgbClr val="000000"/>
                </a:solidFill>
                <a:latin typeface="Segoe UI"/>
                <a:ea typeface="Noto Sans CJK SC Regular"/>
              </a:rPr>
              <a:t>By aligning sequences we can hypothesise about how they evolved</a:t>
            </a:r>
            <a:endParaRPr lang="en-US" sz="2400" b="0" strike="noStrike" spc="-1" dirty="0">
              <a:solidFill>
                <a:srgbClr val="000000"/>
              </a:solidFill>
              <a:latin typeface="Segoe UI"/>
            </a:endParaRPr>
          </a:p>
        </p:txBody>
      </p:sp>
      <p:pic>
        <p:nvPicPr>
          <p:cNvPr id="400" name="Picture 4" descr="The same diagram as the previous slide but now the sequences are aligned."/>
          <p:cNvPicPr/>
          <p:nvPr/>
        </p:nvPicPr>
        <p:blipFill>
          <a:blip r:embed="rId2"/>
          <a:stretch/>
        </p:blipFill>
        <p:spPr>
          <a:xfrm>
            <a:off x="1770120" y="1976760"/>
            <a:ext cx="7527960" cy="3913200"/>
          </a:xfrm>
          <a:prstGeom prst="rect">
            <a:avLst/>
          </a:prstGeom>
          <a:ln w="0">
            <a:noFill/>
          </a:ln>
        </p:spPr>
      </p:pic>
      <p:sp>
        <p:nvSpPr>
          <p:cNvPr id="3" name="Rectangle 2">
            <a:extLst>
              <a:ext uri="{FF2B5EF4-FFF2-40B4-BE49-F238E27FC236}">
                <a16:creationId xmlns:a16="http://schemas.microsoft.com/office/drawing/2014/main" id="{662F3763-2C34-196A-278B-C0AC8C6D6EC6}"/>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9C436E72-5A0D-0CF5-DEBB-2B519D7BCEC7}"/>
              </a:ext>
            </a:extLst>
          </p:cNvPr>
          <p:cNvSpPr txBox="1">
            <a:spLocks/>
          </p:cNvSpPr>
          <p:nvPr/>
        </p:nvSpPr>
        <p:spPr>
          <a:xfrm>
            <a:off x="4680" y="2452254"/>
            <a:ext cx="12174433"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spc="-1" dirty="0">
                <a:solidFill>
                  <a:srgbClr val="000000"/>
                </a:solidFill>
                <a:latin typeface="Segoe UI"/>
              </a:rPr>
              <a:t>Building a Phylogenetic Tree</a:t>
            </a:r>
            <a:endParaRPr lang="en-US" dirty="0"/>
          </a:p>
        </p:txBody>
      </p:sp>
    </p:spTree>
    <p:extLst>
      <p:ext uri="{BB962C8B-B14F-4D97-AF65-F5344CB8AC3E}">
        <p14:creationId xmlns:p14="http://schemas.microsoft.com/office/powerpoint/2010/main" val="2105638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400" b="1" strike="noStrike" spc="-1" dirty="0">
                <a:solidFill>
                  <a:srgbClr val="000000"/>
                </a:solidFill>
                <a:latin typeface="Segoe UI"/>
                <a:ea typeface="Noto Sans CJK SC Regular"/>
              </a:rPr>
              <a:t>Building a Tree</a:t>
            </a:r>
            <a:endParaRPr lang="en-US" sz="4400" b="0" strike="noStrike" spc="-1" dirty="0">
              <a:solidFill>
                <a:srgbClr val="000000"/>
              </a:solidFill>
              <a:latin typeface="Segoe UI"/>
            </a:endParaRPr>
          </a:p>
        </p:txBody>
      </p:sp>
      <p:sp>
        <p:nvSpPr>
          <p:cNvPr id="402"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dirty="0">
                <a:solidFill>
                  <a:srgbClr val="000000"/>
                </a:solidFill>
                <a:latin typeface="Segoe UI"/>
              </a:rPr>
              <a:t>Sequence based phylogenetic trees are generally built based on multiple sequence alignments</a:t>
            </a:r>
            <a:endParaRPr lang="en-GB" sz="2400" b="0" strike="noStrike" spc="-1" dirty="0">
              <a:latin typeface="Segoe UI"/>
            </a:endParaRPr>
          </a:p>
          <a:p>
            <a:pPr>
              <a:lnSpc>
                <a:spcPct val="90000"/>
              </a:lnSpc>
              <a:spcBef>
                <a:spcPts val="1199"/>
              </a:spcBef>
              <a:buNone/>
              <a:tabLst>
                <a:tab pos="0" algn="l"/>
              </a:tabLst>
            </a:pPr>
            <a:endParaRPr lang="en-GB" sz="2400" b="0" strike="noStrike" spc="-1" dirty="0">
              <a:latin typeface="Segoe UI"/>
            </a:endParaRPr>
          </a:p>
          <a:p>
            <a:pPr>
              <a:lnSpc>
                <a:spcPct val="90000"/>
              </a:lnSpc>
              <a:spcBef>
                <a:spcPts val="1199"/>
              </a:spcBef>
              <a:buNone/>
              <a:tabLst>
                <a:tab pos="0" algn="l"/>
              </a:tabLst>
            </a:pPr>
            <a:r>
              <a:rPr lang="en-US" sz="2400" b="0" strike="noStrike" spc="-1" dirty="0">
                <a:solidFill>
                  <a:srgbClr val="000000"/>
                </a:solidFill>
                <a:latin typeface="Segoe UI"/>
              </a:rPr>
              <a:t>Different methods are used to estimate the evolutionary distance between sequences in the alignment</a:t>
            </a:r>
            <a:endParaRPr lang="en-GB" sz="2400" b="0" strike="noStrike" spc="-1" dirty="0">
              <a:latin typeface="Segoe UI"/>
            </a:endParaRPr>
          </a:p>
        </p:txBody>
      </p:sp>
      <p:sp>
        <p:nvSpPr>
          <p:cNvPr id="3" name="Rectangle 2">
            <a:extLst>
              <a:ext uri="{FF2B5EF4-FFF2-40B4-BE49-F238E27FC236}">
                <a16:creationId xmlns:a16="http://schemas.microsoft.com/office/drawing/2014/main" id="{3E9A6EED-04D8-3013-3954-CAB88DA9ECD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GB" sz="4800" b="1" spc="-1" dirty="0">
                <a:solidFill>
                  <a:srgbClr val="000000"/>
                </a:solidFill>
                <a:latin typeface="Segoe UI"/>
              </a:rPr>
              <a:t>Distance Based Methods</a:t>
            </a:r>
            <a:endParaRPr lang="en-US" sz="4800">
              <a:latin typeface="Segoe UI"/>
            </a:endParaRPr>
          </a:p>
        </p:txBody>
      </p:sp>
      <p:sp>
        <p:nvSpPr>
          <p:cNvPr id="481" name="Content Placeholder 2"/>
          <p:cNvSpPr/>
          <p:nvPr/>
        </p:nvSpPr>
        <p:spPr>
          <a:xfrm>
            <a:off x="94465" y="942045"/>
            <a:ext cx="11792375" cy="96680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60000"/>
              </a:lnSpc>
              <a:spcBef>
                <a:spcPts val="1199"/>
              </a:spcBef>
              <a:tabLst>
                <a:tab pos="0" algn="l"/>
              </a:tabLst>
            </a:pPr>
            <a:r>
              <a:rPr lang="en-US" sz="2400" spc="-1" dirty="0">
                <a:solidFill>
                  <a:srgbClr val="000000"/>
                </a:solidFill>
                <a:latin typeface="Segoe UI"/>
              </a:rPr>
              <a:t>Based on the pairwise distance between sequences</a:t>
            </a:r>
            <a:endParaRPr lang="en-US" dirty="0">
              <a:latin typeface="Segoe UI"/>
            </a:endParaRPr>
          </a:p>
        </p:txBody>
      </p:sp>
      <p:pic>
        <p:nvPicPr>
          <p:cNvPr id="2" name="Picture 1" descr="An example of a triangular pairwise distance matrix showing the relative score (as a proportion of 1) for each pair of sequences.">
            <a:extLst>
              <a:ext uri="{FF2B5EF4-FFF2-40B4-BE49-F238E27FC236}">
                <a16:creationId xmlns:a16="http://schemas.microsoft.com/office/drawing/2014/main" id="{F120DE7A-576F-0AAC-DA67-81BBAF24A858}"/>
              </a:ext>
            </a:extLst>
          </p:cNvPr>
          <p:cNvPicPr>
            <a:picLocks noChangeAspect="1"/>
          </p:cNvPicPr>
          <p:nvPr/>
        </p:nvPicPr>
        <p:blipFill>
          <a:blip r:embed="rId3"/>
          <a:stretch>
            <a:fillRect/>
          </a:stretch>
        </p:blipFill>
        <p:spPr>
          <a:xfrm>
            <a:off x="350948" y="1910090"/>
            <a:ext cx="4143375" cy="4162425"/>
          </a:xfrm>
          <a:prstGeom prst="rect">
            <a:avLst/>
          </a:prstGeom>
        </p:spPr>
      </p:pic>
      <p:sp>
        <p:nvSpPr>
          <p:cNvPr id="3" name="Content Placeholder 2">
            <a:extLst>
              <a:ext uri="{FF2B5EF4-FFF2-40B4-BE49-F238E27FC236}">
                <a16:creationId xmlns:a16="http://schemas.microsoft.com/office/drawing/2014/main" id="{7518D32B-CEB0-C39C-3AD0-66EF17D739FB}"/>
              </a:ext>
            </a:extLst>
          </p:cNvPr>
          <p:cNvSpPr/>
          <p:nvPr/>
        </p:nvSpPr>
        <p:spPr>
          <a:xfrm>
            <a:off x="4703251" y="1714555"/>
            <a:ext cx="6542459" cy="249080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60000"/>
              </a:lnSpc>
              <a:spcBef>
                <a:spcPts val="1199"/>
              </a:spcBef>
              <a:tabLst>
                <a:tab pos="0" algn="l"/>
              </a:tabLst>
            </a:pPr>
            <a:r>
              <a:rPr lang="en-US" sz="2400" spc="-1" dirty="0">
                <a:solidFill>
                  <a:srgbClr val="000000"/>
                </a:solidFill>
                <a:latin typeface="Segoe UI"/>
              </a:rPr>
              <a:t>This distance can be calculated in various ways</a:t>
            </a:r>
          </a:p>
          <a:p>
            <a:pPr>
              <a:lnSpc>
                <a:spcPct val="160000"/>
              </a:lnSpc>
              <a:spcBef>
                <a:spcPts val="1199"/>
              </a:spcBef>
              <a:tabLst>
                <a:tab pos="0" algn="l"/>
              </a:tabLst>
            </a:pPr>
            <a:r>
              <a:rPr lang="en-US" sz="2400" spc="-1" dirty="0">
                <a:latin typeface="Segoe UI"/>
              </a:rPr>
              <a:t>Simplest – number of differences between sequences</a:t>
            </a:r>
          </a:p>
        </p:txBody>
      </p:sp>
      <p:pic>
        <p:nvPicPr>
          <p:cNvPr id="4" name="Picture 3" descr="A colorful rectangular blocks with black letters&#10;&#10;Description automatically generated">
            <a:extLst>
              <a:ext uri="{FF2B5EF4-FFF2-40B4-BE49-F238E27FC236}">
                <a16:creationId xmlns:a16="http://schemas.microsoft.com/office/drawing/2014/main" id="{A7B2295E-CF71-E36F-0AF2-C61E81EE0A74}"/>
              </a:ext>
            </a:extLst>
          </p:cNvPr>
          <p:cNvPicPr>
            <a:picLocks noChangeAspect="1"/>
          </p:cNvPicPr>
          <p:nvPr/>
        </p:nvPicPr>
        <p:blipFill>
          <a:blip r:embed="rId4"/>
          <a:stretch>
            <a:fillRect/>
          </a:stretch>
        </p:blipFill>
        <p:spPr>
          <a:xfrm>
            <a:off x="4695497" y="4203809"/>
            <a:ext cx="6553200" cy="2076450"/>
          </a:xfrm>
          <a:prstGeom prst="rect">
            <a:avLst/>
          </a:prstGeom>
        </p:spPr>
      </p:pic>
      <p:sp>
        <p:nvSpPr>
          <p:cNvPr id="6" name="Rectangle 5">
            <a:extLst>
              <a:ext uri="{FF2B5EF4-FFF2-40B4-BE49-F238E27FC236}">
                <a16:creationId xmlns:a16="http://schemas.microsoft.com/office/drawing/2014/main" id="{DFC9894B-E2D7-7E81-2C05-7E9E1096628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4680" y="12240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(1)</a:t>
            </a:r>
            <a:br>
              <a:rPr sz="4800" dirty="0">
                <a:latin typeface="Segoe UI"/>
              </a:rPr>
            </a:br>
            <a:r>
              <a:rPr lang="en-GB" sz="2400" b="1" strike="noStrike" spc="-1" dirty="0">
                <a:solidFill>
                  <a:srgbClr val="000000"/>
                </a:solidFill>
                <a:latin typeface="Segoe UI"/>
                <a:ea typeface="Noto Sans CJK SC Regular"/>
              </a:rPr>
              <a:t>Unweighted Pair Group with Arithmetic Mean</a:t>
            </a:r>
            <a:endParaRPr lang="en-US" sz="2400" b="0" strike="noStrike" spc="-1" dirty="0">
              <a:solidFill>
                <a:srgbClr val="000000"/>
              </a:solidFill>
              <a:latin typeface="Segoe UI"/>
            </a:endParaRPr>
          </a:p>
        </p:txBody>
      </p:sp>
      <p:sp>
        <p:nvSpPr>
          <p:cNvPr id="116" name="PlaceHolder 2"/>
          <p:cNvSpPr>
            <a:spLocks noGrp="1"/>
          </p:cNvSpPr>
          <p:nvPr>
            <p:ph/>
          </p:nvPr>
        </p:nvSpPr>
        <p:spPr>
          <a:xfrm>
            <a:off x="157320" y="1338840"/>
            <a:ext cx="11729520" cy="5144760"/>
          </a:xfrm>
          <a:prstGeom prst="rect">
            <a:avLst/>
          </a:prstGeom>
          <a:noFill/>
          <a:ln w="0">
            <a:noFill/>
          </a:ln>
        </p:spPr>
        <p:txBody>
          <a:bodyPr lIns="91440" tIns="45720" rIns="91440" bIns="45720" anchor="t">
            <a:normAutofit/>
          </a:bodyPr>
          <a:lstStyle/>
          <a:p>
            <a:pPr>
              <a:lnSpc>
                <a:spcPct val="150000"/>
              </a:lnSpc>
              <a:buNone/>
              <a:tabLst>
                <a:tab pos="0" algn="l"/>
              </a:tabLst>
            </a:pPr>
            <a:r>
              <a:rPr lang="en-GB" sz="2400" spc="-1" dirty="0">
                <a:solidFill>
                  <a:srgbClr val="000000"/>
                </a:solidFill>
                <a:latin typeface="Segoe UI"/>
              </a:rPr>
              <a:t>One of the simplest approaches to clustering</a:t>
            </a:r>
          </a:p>
          <a:p>
            <a:pPr>
              <a:lnSpc>
                <a:spcPct val="150000"/>
              </a:lnSpc>
              <a:buNone/>
              <a:tabLst>
                <a:tab pos="0" algn="l"/>
              </a:tabLst>
            </a:pPr>
            <a:r>
              <a:rPr lang="en-GB" sz="2400" spc="-1" dirty="0">
                <a:latin typeface="Segoe UI"/>
              </a:rPr>
              <a:t>Start with a similarity matrix for a group of species</a:t>
            </a:r>
          </a:p>
          <a:p>
            <a:pPr>
              <a:lnSpc>
                <a:spcPct val="150000"/>
              </a:lnSpc>
              <a:buNone/>
              <a:tabLst>
                <a:tab pos="0" algn="l"/>
              </a:tabLst>
            </a:pPr>
            <a:r>
              <a:rPr lang="en-GB" sz="2400" spc="-1" dirty="0">
                <a:latin typeface="Segoe UI"/>
              </a:rPr>
              <a:t>Higher number = more similar</a:t>
            </a:r>
          </a:p>
          <a:p>
            <a:pPr>
              <a:lnSpc>
                <a:spcPct val="150000"/>
              </a:lnSpc>
              <a:buNone/>
              <a:tabLst>
                <a:tab pos="0" algn="l"/>
              </a:tabLst>
            </a:pPr>
            <a:endParaRPr lang="en-GB" sz="2400" spc="-1" dirty="0">
              <a:latin typeface="Segoe UI"/>
            </a:endParaRPr>
          </a:p>
          <a:p>
            <a:pPr>
              <a:lnSpc>
                <a:spcPct val="150000"/>
              </a:lnSpc>
              <a:buNone/>
              <a:tabLst>
                <a:tab pos="0" algn="l"/>
              </a:tabLst>
            </a:pPr>
            <a:endParaRPr lang="en-GB" sz="2400" spc="-1" dirty="0">
              <a:latin typeface="Segoe UI"/>
            </a:endParaRPr>
          </a:p>
        </p:txBody>
      </p:sp>
      <p:sp>
        <p:nvSpPr>
          <p:cNvPr id="3" name="Rectangle 2">
            <a:extLst>
              <a:ext uri="{FF2B5EF4-FFF2-40B4-BE49-F238E27FC236}">
                <a16:creationId xmlns:a16="http://schemas.microsoft.com/office/drawing/2014/main" id="{D672B2CF-6DB0-75C9-8B15-677B5F6ABED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descr="A triangular pairwise similarity matrix for 6 species - chimpanzee, human, macaque, dog, rat and mouse. All distances are between 0 and 1, the highest score is 0.87 between chimpanzee and human and is highlighted.">
            <a:extLst>
              <a:ext uri="{FF2B5EF4-FFF2-40B4-BE49-F238E27FC236}">
                <a16:creationId xmlns:a16="http://schemas.microsoft.com/office/drawing/2014/main" id="{E5A7C705-8DE4-C053-CFF2-74C2F976BC9C}"/>
              </a:ext>
            </a:extLst>
          </p:cNvPr>
          <p:cNvPicPr/>
          <p:nvPr/>
        </p:nvPicPr>
        <p:blipFill>
          <a:blip r:embed="rId3"/>
          <a:stretch/>
        </p:blipFill>
        <p:spPr>
          <a:xfrm>
            <a:off x="6218572" y="3049155"/>
            <a:ext cx="5328000" cy="3334320"/>
          </a:xfrm>
          <a:prstGeom prst="rect">
            <a:avLst/>
          </a:prstGeom>
          <a:ln w="0">
            <a:noFill/>
          </a:ln>
        </p:spPr>
      </p:pic>
    </p:spTree>
    <p:extLst>
      <p:ext uri="{BB962C8B-B14F-4D97-AF65-F5344CB8AC3E}">
        <p14:creationId xmlns:p14="http://schemas.microsoft.com/office/powerpoint/2010/main" val="349788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r>
              <a:rPr lang="en-GB" sz="4800" b="1" strike="noStrike" spc="-1" dirty="0">
                <a:solidFill>
                  <a:srgbClr val="000000"/>
                </a:solidFill>
                <a:latin typeface="Segoe UI"/>
                <a:ea typeface="Noto Sans CJK SC Regular"/>
              </a:rPr>
              <a:t>Lecture Plan</a:t>
            </a:r>
            <a:r>
              <a:rPr lang="en-GB" sz="4800" b="1" spc="-1" dirty="0">
                <a:solidFill>
                  <a:srgbClr val="000000"/>
                </a:solidFill>
                <a:latin typeface="Segoe UI"/>
                <a:ea typeface="Noto Sans CJK SC Regular"/>
              </a:rPr>
              <a:t> </a:t>
            </a:r>
            <a:endParaRPr lang="en-US" sz="4800" b="0" strike="noStrike" spc="-1">
              <a:solidFill>
                <a:srgbClr val="000000"/>
              </a:solidFill>
              <a:latin typeface="Segoe UI"/>
            </a:endParaRPr>
          </a:p>
        </p:txBody>
      </p:sp>
      <p:sp>
        <p:nvSpPr>
          <p:cNvPr id="94" name="PlaceHolder 2"/>
          <p:cNvSpPr>
            <a:spLocks noGrp="1"/>
          </p:cNvSpPr>
          <p:nvPr>
            <p:ph/>
          </p:nvPr>
        </p:nvSpPr>
        <p:spPr>
          <a:xfrm>
            <a:off x="484920" y="1207080"/>
            <a:ext cx="11277360" cy="5019480"/>
          </a:xfrm>
          <a:prstGeom prst="rect">
            <a:avLst/>
          </a:prstGeom>
          <a:noFill/>
          <a:ln w="0">
            <a:noFill/>
          </a:ln>
        </p:spPr>
        <p:txBody>
          <a:bodyPr lIns="91440" tIns="45720" rIns="91440" bIns="45720" anchor="t">
            <a:normAutofit fontScale="98000"/>
          </a:bodyPr>
          <a:lstStyle/>
          <a:p>
            <a:pPr>
              <a:lnSpc>
                <a:spcPct val="90000"/>
              </a:lnSpc>
              <a:spcBef>
                <a:spcPts val="1199"/>
              </a:spcBef>
              <a:buNone/>
              <a:tabLst>
                <a:tab pos="0" algn="l"/>
              </a:tabLst>
            </a:pPr>
            <a:r>
              <a:rPr lang="en-GB" sz="3200" b="1" strike="noStrike" spc="-1" dirty="0">
                <a:solidFill>
                  <a:srgbClr val="000000"/>
                </a:solidFill>
                <a:latin typeface="Segoe UI"/>
                <a:ea typeface="Noto Sans CJK SC Regular"/>
              </a:rPr>
              <a:t>Introduction to Phylogenetics</a:t>
            </a:r>
            <a:endParaRPr lang="en-US" sz="3200" b="0" strike="noStrike" spc="-1">
              <a:solidFill>
                <a:srgbClr val="000000"/>
              </a:solidFill>
              <a:latin typeface="Segoe UI"/>
            </a:endParaRPr>
          </a:p>
          <a:p>
            <a:pPr marL="685800" lvl="1" indent="-228600">
              <a:lnSpc>
                <a:spcPct val="90000"/>
              </a:lnSpc>
              <a:spcBef>
                <a:spcPts val="1199"/>
              </a:spcBef>
              <a:buClr>
                <a:srgbClr val="000000"/>
              </a:buClr>
              <a:buFont typeface="Arial"/>
              <a:buChar char="•"/>
              <a:tabLst>
                <a:tab pos="0" algn="l"/>
              </a:tabLst>
            </a:pPr>
            <a:r>
              <a:rPr lang="en-GB" sz="2800" b="0" strike="noStrike" spc="-1" dirty="0">
                <a:solidFill>
                  <a:srgbClr val="000000"/>
                </a:solidFill>
                <a:latin typeface="Segoe UI"/>
                <a:ea typeface="Noto Sans CJK SC Regular"/>
              </a:rPr>
              <a:t>What is a phylogenetic tree?</a:t>
            </a:r>
            <a:endParaRPr lang="en-US" sz="2800" b="0" strike="noStrike" spc="-1">
              <a:solidFill>
                <a:srgbClr val="000000"/>
              </a:solidFill>
              <a:latin typeface="Segoe UI"/>
            </a:endParaRPr>
          </a:p>
          <a:p>
            <a:pPr marL="685800" lvl="1" indent="-228600">
              <a:lnSpc>
                <a:spcPct val="90000"/>
              </a:lnSpc>
              <a:spcBef>
                <a:spcPts val="1199"/>
              </a:spcBef>
              <a:buClr>
                <a:srgbClr val="000000"/>
              </a:buClr>
              <a:buFont typeface="Arial"/>
              <a:buChar char="•"/>
              <a:tabLst>
                <a:tab pos="0" algn="l"/>
              </a:tabLst>
            </a:pPr>
            <a:r>
              <a:rPr lang="en-GB" sz="2800" b="0" strike="noStrike" spc="-1" dirty="0">
                <a:solidFill>
                  <a:srgbClr val="000000"/>
                </a:solidFill>
                <a:latin typeface="Segoe UI"/>
                <a:ea typeface="Noto Sans CJK SC Regular"/>
              </a:rPr>
              <a:t>Reading a phylogenetic tree</a:t>
            </a:r>
            <a:endParaRPr lang="en-US" sz="2800" b="0" strike="noStrike" spc="-1">
              <a:solidFill>
                <a:srgbClr val="000000"/>
              </a:solidFill>
              <a:latin typeface="Segoe UI"/>
            </a:endParaRPr>
          </a:p>
          <a:p>
            <a:pPr lvl="1">
              <a:spcBef>
                <a:spcPts val="1199"/>
              </a:spcBef>
              <a:buClr>
                <a:srgbClr val="000000"/>
              </a:buClr>
              <a:buFont typeface="Arial"/>
              <a:buChar char="•"/>
              <a:tabLst>
                <a:tab pos="0" algn="l"/>
              </a:tabLst>
            </a:pPr>
            <a:r>
              <a:rPr lang="en-GB" sz="2800" b="0" strike="noStrike" spc="-1" dirty="0">
                <a:solidFill>
                  <a:srgbClr val="000000"/>
                </a:solidFill>
                <a:latin typeface="Segoe UI"/>
                <a:ea typeface="Noto Sans CJK SC Regular"/>
              </a:rPr>
              <a:t>Building a phylogenetic tree</a:t>
            </a:r>
            <a:r>
              <a:rPr lang="en-GB" sz="2800" spc="-1" dirty="0">
                <a:solidFill>
                  <a:srgbClr val="000000"/>
                </a:solidFill>
                <a:latin typeface="Segoe UI"/>
                <a:ea typeface="Noto Sans CJK SC Regular"/>
              </a:rPr>
              <a:t>:</a:t>
            </a:r>
            <a:endParaRPr lang="en-US" sz="2800" spc="-1" dirty="0">
              <a:solidFill>
                <a:srgbClr val="000000"/>
              </a:solidFill>
              <a:latin typeface="Segoe UI"/>
              <a:ea typeface="Noto Sans CJK SC Regular"/>
            </a:endParaRPr>
          </a:p>
          <a:p>
            <a:pPr lvl="2">
              <a:spcBef>
                <a:spcPts val="1199"/>
              </a:spcBef>
              <a:buClr>
                <a:srgbClr val="000000"/>
              </a:buClr>
              <a:buFont typeface="Arial"/>
              <a:buChar char="•"/>
              <a:tabLst>
                <a:tab pos="0" algn="l"/>
              </a:tabLst>
            </a:pPr>
            <a:r>
              <a:rPr lang="en-GB" sz="2400" spc="-1" dirty="0">
                <a:solidFill>
                  <a:srgbClr val="000000"/>
                </a:solidFill>
                <a:latin typeface="Segoe UI"/>
              </a:rPr>
              <a:t>Distance methods</a:t>
            </a:r>
          </a:p>
          <a:p>
            <a:pPr lvl="2">
              <a:spcBef>
                <a:spcPts val="1199"/>
              </a:spcBef>
              <a:buClr>
                <a:srgbClr val="000000"/>
              </a:buClr>
              <a:buFont typeface="Arial"/>
              <a:buChar char="•"/>
              <a:tabLst>
                <a:tab pos="0" algn="l"/>
              </a:tabLst>
            </a:pPr>
            <a:r>
              <a:rPr lang="en-GB" sz="2400" spc="-1" dirty="0">
                <a:solidFill>
                  <a:srgbClr val="000000"/>
                </a:solidFill>
                <a:latin typeface="Segoe UI"/>
              </a:rPr>
              <a:t>Maximum parsimony</a:t>
            </a:r>
          </a:p>
          <a:p>
            <a:pPr lvl="2">
              <a:spcBef>
                <a:spcPts val="1199"/>
              </a:spcBef>
              <a:buClr>
                <a:srgbClr val="000000"/>
              </a:buClr>
              <a:buFont typeface="Arial"/>
              <a:buChar char="•"/>
              <a:tabLst>
                <a:tab pos="0" algn="l"/>
              </a:tabLst>
            </a:pPr>
            <a:r>
              <a:rPr lang="en-GB" sz="2400" spc="-1" dirty="0">
                <a:solidFill>
                  <a:srgbClr val="000000"/>
                </a:solidFill>
                <a:latin typeface="Segoe UI"/>
              </a:rPr>
              <a:t>Maximum likelihood</a:t>
            </a:r>
            <a:endParaRPr lang="en-GB" sz="2400" b="0" strike="noStrike" spc="-1" dirty="0">
              <a:solidFill>
                <a:srgbClr val="000000"/>
              </a:solidFill>
              <a:latin typeface="Segoe UI"/>
            </a:endParaRPr>
          </a:p>
          <a:p>
            <a:pPr lvl="2">
              <a:spcBef>
                <a:spcPts val="1199"/>
              </a:spcBef>
              <a:buClr>
                <a:srgbClr val="000000"/>
              </a:buClr>
              <a:buFont typeface="Arial"/>
              <a:buChar char="•"/>
              <a:tabLst>
                <a:tab pos="0" algn="l"/>
              </a:tabLst>
            </a:pPr>
            <a:r>
              <a:rPr lang="en-GB" sz="2400" spc="-1" dirty="0">
                <a:solidFill>
                  <a:srgbClr val="000000"/>
                </a:solidFill>
                <a:latin typeface="Segoe UI"/>
              </a:rPr>
              <a:t>Bayesian methods</a:t>
            </a:r>
          </a:p>
          <a:p>
            <a:pPr lvl="2">
              <a:spcBef>
                <a:spcPts val="1199"/>
              </a:spcBef>
              <a:buClr>
                <a:srgbClr val="000000"/>
              </a:buClr>
              <a:buFont typeface="Arial"/>
              <a:buChar char="•"/>
              <a:tabLst>
                <a:tab pos="0" algn="l"/>
              </a:tabLst>
            </a:pPr>
            <a:endParaRPr lang="en-GB" sz="2400" spc="-1" dirty="0">
              <a:solidFill>
                <a:srgbClr val="000000"/>
              </a:solidFill>
              <a:latin typeface="Segoe UI"/>
            </a:endParaRPr>
          </a:p>
          <a:p>
            <a:pPr lvl="1">
              <a:spcBef>
                <a:spcPts val="1199"/>
              </a:spcBef>
              <a:buClr>
                <a:srgbClr val="000000"/>
              </a:buClr>
              <a:buFont typeface="Arial"/>
              <a:buChar char="•"/>
              <a:tabLst>
                <a:tab pos="0" algn="l"/>
              </a:tabLst>
            </a:pPr>
            <a:endParaRPr lang="en-GB" sz="2800" spc="-1" dirty="0">
              <a:solidFill>
                <a:srgbClr val="000000"/>
              </a:solidFill>
              <a:latin typeface="Segoe UI"/>
            </a:endParaRPr>
          </a:p>
        </p:txBody>
      </p:sp>
      <p:sp>
        <p:nvSpPr>
          <p:cNvPr id="2" name="Rectangle 1">
            <a:extLst>
              <a:ext uri="{FF2B5EF4-FFF2-40B4-BE49-F238E27FC236}">
                <a16:creationId xmlns:a16="http://schemas.microsoft.com/office/drawing/2014/main" id="{447C99BE-01E4-1805-E183-ACAD5F59FA20}"/>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4680" y="122400"/>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GB" sz="4800" b="1" spc="-1" dirty="0">
                <a:solidFill>
                  <a:srgbClr val="000000"/>
                </a:solidFill>
                <a:latin typeface="Segoe UI"/>
              </a:rPr>
              <a:t>UPGMA Clustering (2)</a:t>
            </a:r>
            <a:endParaRPr lang="en-GB" sz="4800" strike="noStrike" dirty="0">
              <a:latin typeface="Segoe UI"/>
            </a:endParaRPr>
          </a:p>
        </p:txBody>
      </p:sp>
      <p:sp>
        <p:nvSpPr>
          <p:cNvPr id="116" name="PlaceHolder 2"/>
          <p:cNvSpPr>
            <a:spLocks noGrp="1"/>
          </p:cNvSpPr>
          <p:nvPr>
            <p:ph/>
          </p:nvPr>
        </p:nvSpPr>
        <p:spPr>
          <a:xfrm>
            <a:off x="157320" y="1338840"/>
            <a:ext cx="11729520" cy="5144760"/>
          </a:xfrm>
          <a:prstGeom prst="rect">
            <a:avLst/>
          </a:prstGeom>
          <a:noFill/>
          <a:ln w="0">
            <a:noFill/>
          </a:ln>
        </p:spPr>
        <p:txBody>
          <a:bodyPr lIns="91440" tIns="45720" rIns="91440" bIns="45720" anchor="t">
            <a:normAutofit/>
          </a:bodyPr>
          <a:lstStyle/>
          <a:p>
            <a:pPr>
              <a:lnSpc>
                <a:spcPct val="150000"/>
              </a:lnSpc>
              <a:buNone/>
              <a:tabLst>
                <a:tab pos="0" algn="l"/>
              </a:tabLst>
            </a:pPr>
            <a:r>
              <a:rPr lang="en-GB" sz="2400" b="0" strike="noStrike" spc="-1" dirty="0">
                <a:solidFill>
                  <a:srgbClr val="000000"/>
                </a:solidFill>
                <a:latin typeface="Segoe UI"/>
                <a:ea typeface="Noto Sans CJK SC Regular"/>
              </a:rPr>
              <a:t>Take the most similar sequences in the matrix – the highest scoring pair</a:t>
            </a: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r>
              <a:rPr lang="en-GB" sz="2400" b="0" strike="noStrike" spc="-1" dirty="0">
                <a:solidFill>
                  <a:srgbClr val="000000"/>
                </a:solidFill>
                <a:latin typeface="Segoe UI"/>
                <a:ea typeface="Noto Sans CJK SC Regular"/>
              </a:rPr>
              <a:t>0.87, chimpanzee vs human.</a:t>
            </a: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r>
              <a:rPr lang="en-GB" sz="2400" b="0" strike="noStrike" spc="-1" dirty="0">
                <a:solidFill>
                  <a:srgbClr val="000000"/>
                </a:solidFill>
                <a:latin typeface="Segoe UI"/>
                <a:ea typeface="Noto Sans CJK SC Regular"/>
              </a:rPr>
              <a:t>These sequences form the first cluster.</a:t>
            </a: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p:txBody>
      </p:sp>
      <p:pic>
        <p:nvPicPr>
          <p:cNvPr id="117" name="Picture 2" descr="A triangular pairwise similarity matrix for 6 species - chimpanzee, human, macaque, dog, rat and mouse. All distances are between 0 and 1, the highest score is 0.87 between chimpanzee and human and is highlighted."/>
          <p:cNvPicPr/>
          <p:nvPr/>
        </p:nvPicPr>
        <p:blipFill>
          <a:blip r:embed="rId3"/>
          <a:stretch/>
        </p:blipFill>
        <p:spPr>
          <a:xfrm>
            <a:off x="6021927" y="2508381"/>
            <a:ext cx="5328000" cy="3334320"/>
          </a:xfrm>
          <a:prstGeom prst="rect">
            <a:avLst/>
          </a:prstGeom>
          <a:ln w="0">
            <a:noFill/>
          </a:ln>
        </p:spPr>
      </p:pic>
      <p:sp>
        <p:nvSpPr>
          <p:cNvPr id="3" name="Rectangle 2">
            <a:extLst>
              <a:ext uri="{FF2B5EF4-FFF2-40B4-BE49-F238E27FC236}">
                <a16:creationId xmlns:a16="http://schemas.microsoft.com/office/drawing/2014/main" id="{D672B2CF-6DB0-75C9-8B15-677B5F6ABED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3</a:t>
            </a:r>
            <a:r>
              <a:rPr lang="en-GB" sz="4800" b="1" strike="noStrike" spc="-1" dirty="0">
                <a:solidFill>
                  <a:srgbClr val="000000"/>
                </a:solidFill>
                <a:latin typeface="Segoe UI"/>
                <a:ea typeface="Noto Sans CJK SC Regular"/>
              </a:rPr>
              <a:t>)</a:t>
            </a:r>
            <a:endParaRPr lang="en-US" sz="4800" b="0" strike="noStrike" spc="-1">
              <a:solidFill>
                <a:srgbClr val="000000"/>
              </a:solidFill>
              <a:latin typeface="Segoe UI"/>
            </a:endParaRPr>
          </a:p>
        </p:txBody>
      </p:sp>
      <p:sp>
        <p:nvSpPr>
          <p:cNvPr id="119" name="PlaceHolder 2"/>
          <p:cNvSpPr>
            <a:spLocks noGrp="1"/>
          </p:cNvSpPr>
          <p:nvPr>
            <p:ph/>
          </p:nvPr>
        </p:nvSpPr>
        <p:spPr>
          <a:xfrm>
            <a:off x="2412" y="984902"/>
            <a:ext cx="11672280" cy="4602240"/>
          </a:xfrm>
          <a:prstGeom prst="rect">
            <a:avLst/>
          </a:prstGeom>
          <a:noFill/>
          <a:ln w="0">
            <a:noFill/>
          </a:ln>
        </p:spPr>
        <p:txBody>
          <a:bodyPr lIns="91440" tIns="45720" rIns="91440" bIns="45720" anchor="t">
            <a:normAutofit/>
          </a:bodyPr>
          <a:lstStyle/>
          <a:p>
            <a:pPr marL="0" indent="0">
              <a:lnSpc>
                <a:spcPct val="150000"/>
              </a:lnSpc>
              <a:buNone/>
              <a:tabLst>
                <a:tab pos="0" algn="l"/>
              </a:tabLst>
            </a:pPr>
            <a:r>
              <a:rPr lang="en-GB" sz="2400" b="0" strike="noStrike" spc="-1" dirty="0">
                <a:solidFill>
                  <a:srgbClr val="000000"/>
                </a:solidFill>
                <a:latin typeface="Segoe UI"/>
                <a:ea typeface="Noto Sans CJK SC Regular"/>
              </a:rPr>
              <a:t>Make a new “Chimpanzee-Human” (Ch-H) column with the mean similarity between each sequence and these two sequences</a:t>
            </a:r>
            <a:endParaRPr lang="en-US" sz="2400" b="0" strike="noStrike" spc="-1" dirty="0">
              <a:solidFill>
                <a:srgbClr val="000000"/>
              </a:solidFill>
              <a:latin typeface="Segoe UI"/>
            </a:endParaRPr>
          </a:p>
          <a:p>
            <a:pPr>
              <a:lnSpc>
                <a:spcPct val="150000"/>
              </a:lnSpc>
              <a:buNone/>
              <a:tabLst>
                <a:tab pos="0" algn="l"/>
              </a:tabLst>
            </a:pPr>
            <a:endParaRPr lang="en-US" sz="2400" b="0" strike="noStrike" spc="-1">
              <a:solidFill>
                <a:srgbClr val="000000"/>
              </a:solidFill>
              <a:latin typeface="Calibri"/>
            </a:endParaRPr>
          </a:p>
        </p:txBody>
      </p:sp>
      <p:pic>
        <p:nvPicPr>
          <p:cNvPr id="120" name="Picture 6" descr="First, the same matrix with the chimpanzee and human columns and rows highlighted. Second, the same matrix with the chimpanzee and human columns and rows  combined, giving a new column containing the mean distance between each species and these two species. E.g. macaque has a distance of 0.79 from human and 0.67 from chimpanzee, so the mean distance in the new matrix is 0.73. A phylogenetic tree is shown with the relationship (Chimpanzee, Human)."/>
          <p:cNvPicPr/>
          <p:nvPr/>
        </p:nvPicPr>
        <p:blipFill>
          <a:blip r:embed="rId3"/>
          <a:stretch/>
        </p:blipFill>
        <p:spPr>
          <a:xfrm>
            <a:off x="233640" y="2897640"/>
            <a:ext cx="8476920" cy="3846600"/>
          </a:xfrm>
          <a:prstGeom prst="rect">
            <a:avLst/>
          </a:prstGeom>
          <a:ln w="0">
            <a:noFill/>
          </a:ln>
        </p:spPr>
      </p:pic>
      <p:sp>
        <p:nvSpPr>
          <p:cNvPr id="121" name="TextBox 7"/>
          <p:cNvSpPr/>
          <p:nvPr/>
        </p:nvSpPr>
        <p:spPr>
          <a:xfrm>
            <a:off x="6815160" y="1619280"/>
            <a:ext cx="537660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en-GB" sz="1800" b="0" strike="noStrike" spc="-1">
                <a:solidFill>
                  <a:srgbClr val="000000"/>
                </a:solidFill>
                <a:latin typeface="Arial"/>
                <a:ea typeface="Noto Sans CJK SC Regular"/>
              </a:rPr>
              <a:t>e.g.</a:t>
            </a:r>
            <a:endParaRPr lang="en-GB" sz="1800" b="0" strike="noStrike" spc="-1">
              <a:latin typeface="Arial"/>
            </a:endParaRPr>
          </a:p>
          <a:p>
            <a:pPr>
              <a:lnSpc>
                <a:spcPct val="100000"/>
              </a:lnSpc>
              <a:buNone/>
              <a:tabLst>
                <a:tab pos="0" algn="l"/>
              </a:tabLst>
            </a:pPr>
            <a:r>
              <a:rPr lang="en-GB" sz="1800" b="0" strike="noStrike" spc="-1">
                <a:solidFill>
                  <a:srgbClr val="000000"/>
                </a:solidFill>
                <a:latin typeface="Arial"/>
                <a:ea typeface="Noto Sans CJK SC Regular"/>
              </a:rPr>
              <a:t>macaque vs human = 0.79</a:t>
            </a:r>
            <a:endParaRPr lang="en-GB" sz="1800" b="0" strike="noStrike" spc="-1">
              <a:latin typeface="Arial"/>
            </a:endParaRPr>
          </a:p>
          <a:p>
            <a:pPr>
              <a:lnSpc>
                <a:spcPct val="100000"/>
              </a:lnSpc>
              <a:buNone/>
              <a:tabLst>
                <a:tab pos="0" algn="l"/>
              </a:tabLst>
            </a:pPr>
            <a:r>
              <a:rPr lang="en-GB" sz="1800" b="0" strike="noStrike" spc="-1">
                <a:solidFill>
                  <a:srgbClr val="000000"/>
                </a:solidFill>
                <a:latin typeface="Arial"/>
                <a:ea typeface="Noto Sans CJK SC Regular"/>
              </a:rPr>
              <a:t>macaque vs chimpanzee = 0.67</a:t>
            </a:r>
            <a:endParaRPr lang="en-GB" sz="1800" b="0" strike="noStrike" spc="-1">
              <a:latin typeface="Arial"/>
            </a:endParaRPr>
          </a:p>
          <a:p>
            <a:pPr>
              <a:lnSpc>
                <a:spcPct val="100000"/>
              </a:lnSpc>
              <a:buNone/>
              <a:tabLst>
                <a:tab pos="0" algn="l"/>
              </a:tabLst>
            </a:pPr>
            <a:r>
              <a:rPr lang="en-GB" sz="1800" b="0" strike="noStrike" spc="-1">
                <a:solidFill>
                  <a:srgbClr val="000000"/>
                </a:solidFill>
                <a:latin typeface="Arial"/>
                <a:ea typeface="Noto Sans CJK SC Regular"/>
              </a:rPr>
              <a:t>macaque vs chimpanzee-human = (0.79 + 0.67) / 2 = 0.73</a:t>
            </a:r>
            <a:endParaRPr lang="en-GB" sz="1800" b="0" strike="noStrike" spc="-1">
              <a:latin typeface="Arial"/>
            </a:endParaRPr>
          </a:p>
        </p:txBody>
      </p:sp>
      <p:sp>
        <p:nvSpPr>
          <p:cNvPr id="3" name="Rectangle 2">
            <a:extLst>
              <a:ext uri="{FF2B5EF4-FFF2-40B4-BE49-F238E27FC236}">
                <a16:creationId xmlns:a16="http://schemas.microsoft.com/office/drawing/2014/main" id="{044C5C4F-8F05-4E62-BE99-79EDDAFED1D2}"/>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4</a:t>
            </a:r>
            <a:r>
              <a:rPr lang="en-GB" sz="4800" b="1" strike="noStrike" spc="-1" dirty="0">
                <a:solidFill>
                  <a:srgbClr val="000000"/>
                </a:solidFill>
                <a:latin typeface="Segoe UI"/>
                <a:ea typeface="Noto Sans CJK SC Regular"/>
              </a:rPr>
              <a:t>)</a:t>
            </a:r>
            <a:endParaRPr lang="en-US" sz="4800" b="0" strike="noStrike" spc="-1" dirty="0">
              <a:solidFill>
                <a:srgbClr val="000000"/>
              </a:solidFill>
              <a:latin typeface="Segoe UI"/>
            </a:endParaRPr>
          </a:p>
        </p:txBody>
      </p:sp>
      <p:sp>
        <p:nvSpPr>
          <p:cNvPr id="123" name="PlaceHolder 2"/>
          <p:cNvSpPr>
            <a:spLocks noGrp="1"/>
          </p:cNvSpPr>
          <p:nvPr>
            <p:ph/>
          </p:nvPr>
        </p:nvSpPr>
        <p:spPr>
          <a:xfrm>
            <a:off x="233640" y="1074240"/>
            <a:ext cx="11672280" cy="5116680"/>
          </a:xfrm>
          <a:prstGeom prst="rect">
            <a:avLst/>
          </a:prstGeom>
          <a:noFill/>
          <a:ln w="0">
            <a:noFill/>
          </a:ln>
        </p:spPr>
        <p:txBody>
          <a:bodyPr lIns="91440" tIns="45720" rIns="91440" bIns="45720" anchor="t">
            <a:noAutofit/>
          </a:bodyPr>
          <a:lstStyle/>
          <a:p>
            <a:pPr>
              <a:lnSpc>
                <a:spcPct val="150000"/>
              </a:lnSpc>
              <a:buNone/>
              <a:tabLst>
                <a:tab pos="0" algn="l"/>
              </a:tabLst>
            </a:pPr>
            <a:r>
              <a:rPr lang="en-GB" sz="2400" b="0" strike="noStrike" spc="-1" dirty="0">
                <a:solidFill>
                  <a:srgbClr val="000000"/>
                </a:solidFill>
                <a:latin typeface="Segoe UI"/>
                <a:ea typeface="Noto Sans CJK SC Regular"/>
              </a:rPr>
              <a:t>Repeat with the next nearest sequences – rat and mouse</a:t>
            </a:r>
            <a:endParaRPr lang="en-US" sz="2400" b="0" strike="noStrike" spc="-1">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endParaRPr lang="en-US" sz="2400" b="0" strike="noStrike" spc="-1" dirty="0">
              <a:solidFill>
                <a:srgbClr val="000000"/>
              </a:solidFill>
              <a:latin typeface="Segoe UI"/>
            </a:endParaRPr>
          </a:p>
          <a:p>
            <a:pPr>
              <a:lnSpc>
                <a:spcPct val="150000"/>
              </a:lnSpc>
              <a:buNone/>
              <a:tabLst>
                <a:tab pos="0" algn="l"/>
              </a:tabLst>
            </a:pPr>
            <a:r>
              <a:rPr lang="en-GB" sz="2400" b="0" strike="noStrike" spc="-1" dirty="0">
                <a:solidFill>
                  <a:srgbClr val="000000"/>
                </a:solidFill>
                <a:latin typeface="Segoe UI"/>
                <a:ea typeface="Noto Sans CJK SC Regular"/>
              </a:rPr>
              <a:t>Now we can cluster mouse and rat together as well as chimp and human</a:t>
            </a:r>
            <a:endParaRPr lang="en-US" sz="2400" b="0" strike="noStrike" spc="-1">
              <a:solidFill>
                <a:srgbClr val="000000"/>
              </a:solidFill>
              <a:latin typeface="Segoe UI"/>
            </a:endParaRPr>
          </a:p>
          <a:p>
            <a:pPr>
              <a:lnSpc>
                <a:spcPct val="150000"/>
              </a:lnSpc>
              <a:buNone/>
              <a:tabLst>
                <a:tab pos="0" algn="l"/>
              </a:tabLst>
            </a:pPr>
            <a:endParaRPr lang="en-US" sz="2400" b="0" strike="noStrike" spc="-1">
              <a:solidFill>
                <a:srgbClr val="000000"/>
              </a:solidFill>
              <a:latin typeface="Calibri"/>
            </a:endParaRPr>
          </a:p>
        </p:txBody>
      </p:sp>
      <p:pic>
        <p:nvPicPr>
          <p:cNvPr id="124" name="Picture 2" descr="First, the pairwise similarity matrix from the previous slide (including the combined chimpanzee and human column) with the rat and mouse columns and rows highlighted, then the same matrix with the rat and mouse columns combined as before.The matrix now has four rows and four columns - rat-mouse, chimpanzee-human, macaque and dog. Two phylogenies are shown, one with the relationship (Chimpanzee, Human) and one with the relationship (Mouse, Rat)."/>
          <p:cNvPicPr/>
          <p:nvPr/>
        </p:nvPicPr>
        <p:blipFill>
          <a:blip r:embed="rId3"/>
          <a:stretch/>
        </p:blipFill>
        <p:spPr>
          <a:xfrm>
            <a:off x="1555560" y="1762200"/>
            <a:ext cx="9028440" cy="3675960"/>
          </a:xfrm>
          <a:prstGeom prst="rect">
            <a:avLst/>
          </a:prstGeom>
          <a:ln w="0">
            <a:noFill/>
          </a:ln>
        </p:spPr>
      </p:pic>
      <p:sp>
        <p:nvSpPr>
          <p:cNvPr id="3" name="Rectangle 2">
            <a:extLst>
              <a:ext uri="{FF2B5EF4-FFF2-40B4-BE49-F238E27FC236}">
                <a16:creationId xmlns:a16="http://schemas.microsoft.com/office/drawing/2014/main" id="{0373001D-3AE4-1410-A843-F4D567846D1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5</a:t>
            </a:r>
            <a:r>
              <a:rPr lang="en-GB" sz="4800" b="1" strike="noStrike" spc="-1" dirty="0">
                <a:solidFill>
                  <a:srgbClr val="000000"/>
                </a:solidFill>
                <a:latin typeface="Segoe UI"/>
                <a:ea typeface="Noto Sans CJK SC Regular"/>
              </a:rPr>
              <a:t>)</a:t>
            </a:r>
            <a:endParaRPr lang="en-US" sz="4800" b="0" strike="noStrike" spc="-1" dirty="0">
              <a:solidFill>
                <a:srgbClr val="000000"/>
              </a:solidFill>
              <a:latin typeface="Segoe UI"/>
            </a:endParaRPr>
          </a:p>
        </p:txBody>
      </p:sp>
      <p:pic>
        <p:nvPicPr>
          <p:cNvPr id="127" name="Picture 7" descr="The pairwise similarity matrix from above but with the chimpanzee-human-macaque and dog columns and rows highlighted, then these columns combined in a new matrix with a combined chimpanzee-human-macaque-dog column. A phylogeny shows (((Chimpanzee, Human), Macaque), Dog)."/>
          <p:cNvPicPr/>
          <p:nvPr/>
        </p:nvPicPr>
        <p:blipFill>
          <a:blip r:embed="rId3"/>
          <a:stretch/>
        </p:blipFill>
        <p:spPr>
          <a:xfrm>
            <a:off x="3630569" y="3921774"/>
            <a:ext cx="8376480" cy="3095640"/>
          </a:xfrm>
          <a:prstGeom prst="rect">
            <a:avLst/>
          </a:prstGeom>
          <a:ln w="0">
            <a:noFill/>
          </a:ln>
        </p:spPr>
      </p:pic>
      <p:sp>
        <p:nvSpPr>
          <p:cNvPr id="3" name="Rectangle 2">
            <a:extLst>
              <a:ext uri="{FF2B5EF4-FFF2-40B4-BE49-F238E27FC236}">
                <a16:creationId xmlns:a16="http://schemas.microsoft.com/office/drawing/2014/main" id="{1236C817-9A88-B36C-CB31-CFFC34504BB8}"/>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6" name="Picture 6" descr="The pairwise similarity matrix from the previous slide but with the chimpanzee-human and macaque columns and rows highlighted, then these columns combined in a new matrix with a combined chimpanzee-human-macaque column. A phylogeny shows ((Chimpanzee, Human), Macaque)."/>
          <p:cNvPicPr/>
          <p:nvPr/>
        </p:nvPicPr>
        <p:blipFill>
          <a:blip r:embed="rId4"/>
          <a:stretch/>
        </p:blipFill>
        <p:spPr>
          <a:xfrm>
            <a:off x="1718" y="972310"/>
            <a:ext cx="8279640" cy="33314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6</a:t>
            </a:r>
            <a:r>
              <a:rPr lang="en-GB" sz="4800" b="1" strike="noStrike" spc="-1" dirty="0">
                <a:solidFill>
                  <a:srgbClr val="000000"/>
                </a:solidFill>
                <a:latin typeface="Segoe UI"/>
                <a:ea typeface="Noto Sans CJK SC Regular"/>
              </a:rPr>
              <a:t>)</a:t>
            </a:r>
            <a:endParaRPr lang="en-US" sz="4800" b="0" strike="noStrike" spc="-1" dirty="0">
              <a:solidFill>
                <a:srgbClr val="000000"/>
              </a:solidFill>
              <a:latin typeface="Segoe UI"/>
            </a:endParaRPr>
          </a:p>
        </p:txBody>
      </p:sp>
      <p:pic>
        <p:nvPicPr>
          <p:cNvPr id="129" name="Picture 4" descr="The pairwise similarity matrix from the previous slide but with the chimpanzee-human-macaque-dog and rat-mouse columns and rows highlighted (which is all the columns and rows). A phylogeny shows ((((Chimpanzee, Human), Macaque), Dog), (Mouse, Rat))."/>
          <p:cNvPicPr/>
          <p:nvPr/>
        </p:nvPicPr>
        <p:blipFill>
          <a:blip r:embed="rId3"/>
          <a:srcRect r="30575"/>
          <a:stretch/>
        </p:blipFill>
        <p:spPr>
          <a:xfrm>
            <a:off x="2188800" y="1034280"/>
            <a:ext cx="7271640" cy="3387600"/>
          </a:xfrm>
          <a:prstGeom prst="rect">
            <a:avLst/>
          </a:prstGeom>
          <a:ln w="0">
            <a:noFill/>
          </a:ln>
        </p:spPr>
      </p:pic>
      <p:sp>
        <p:nvSpPr>
          <p:cNvPr id="130" name="PlaceHolder 2"/>
          <p:cNvSpPr>
            <a:spLocks noGrp="1"/>
          </p:cNvSpPr>
          <p:nvPr>
            <p:ph/>
          </p:nvPr>
        </p:nvSpPr>
        <p:spPr>
          <a:xfrm>
            <a:off x="385920" y="4152960"/>
            <a:ext cx="11672280" cy="4413600"/>
          </a:xfrm>
          <a:prstGeom prst="rect">
            <a:avLst/>
          </a:prstGeom>
          <a:noFill/>
          <a:ln w="0">
            <a:noFill/>
          </a:ln>
        </p:spPr>
        <p:txBody>
          <a:bodyPr lIns="91440" tIns="45720" rIns="91440" bIns="45720" anchor="t">
            <a:normAutofit/>
          </a:bodyPr>
          <a:lstStyle/>
          <a:p>
            <a:pPr>
              <a:lnSpc>
                <a:spcPct val="150000"/>
              </a:lnSpc>
              <a:buNone/>
              <a:tabLst>
                <a:tab pos="0" algn="l"/>
              </a:tabLst>
            </a:pPr>
            <a:endParaRPr lang="en-US" sz="2400" b="0" strike="noStrike" spc="-1">
              <a:solidFill>
                <a:srgbClr val="000000"/>
              </a:solidFill>
              <a:latin typeface="Calibri"/>
            </a:endParaRPr>
          </a:p>
          <a:p>
            <a:pPr>
              <a:lnSpc>
                <a:spcPct val="150000"/>
              </a:lnSpc>
              <a:buNone/>
              <a:tabLst>
                <a:tab pos="0" algn="l"/>
              </a:tabLst>
            </a:pPr>
            <a:r>
              <a:rPr lang="en-GB" sz="2400" b="0" strike="noStrike" spc="-1" dirty="0">
                <a:solidFill>
                  <a:srgbClr val="000000"/>
                </a:solidFill>
                <a:latin typeface="Segoe UI"/>
                <a:ea typeface="Noto Sans CJK SC Regular"/>
              </a:rPr>
              <a:t>This gives us </a:t>
            </a:r>
            <a:r>
              <a:rPr lang="en-GB" sz="2400" spc="-1" dirty="0">
                <a:solidFill>
                  <a:srgbClr val="000000"/>
                </a:solidFill>
                <a:latin typeface="Segoe UI"/>
                <a:ea typeface="Noto Sans CJK SC Regular"/>
              </a:rPr>
              <a:t>our phylogenetic tree</a:t>
            </a:r>
            <a:endParaRPr lang="en-US" sz="2400" b="0" strike="noStrike" spc="-1" dirty="0">
              <a:solidFill>
                <a:srgbClr val="000000"/>
              </a:solidFill>
              <a:latin typeface="Segoe UI"/>
            </a:endParaRPr>
          </a:p>
        </p:txBody>
      </p:sp>
      <p:sp>
        <p:nvSpPr>
          <p:cNvPr id="3" name="Rectangle 2">
            <a:extLst>
              <a:ext uri="{FF2B5EF4-FFF2-40B4-BE49-F238E27FC236}">
                <a16:creationId xmlns:a16="http://schemas.microsoft.com/office/drawing/2014/main" id="{45A9A03A-D9AE-4699-7D0D-6D3F5E7198C9}"/>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7</a:t>
            </a:r>
            <a:r>
              <a:rPr lang="en-GB" sz="4800" b="1" strike="noStrike" spc="-1" dirty="0">
                <a:solidFill>
                  <a:srgbClr val="000000"/>
                </a:solidFill>
                <a:latin typeface="Segoe UI"/>
                <a:ea typeface="Noto Sans CJK SC Regular"/>
              </a:rPr>
              <a:t>)</a:t>
            </a:r>
            <a:endParaRPr lang="en-US" sz="4800" b="0" strike="noStrike" spc="-1" dirty="0">
              <a:solidFill>
                <a:srgbClr val="000000"/>
              </a:solidFill>
              <a:latin typeface="Segoe UI"/>
            </a:endParaRPr>
          </a:p>
        </p:txBody>
      </p:sp>
      <p:sp>
        <p:nvSpPr>
          <p:cNvPr id="130" name="PlaceHolder 2"/>
          <p:cNvSpPr>
            <a:spLocks noGrp="1"/>
          </p:cNvSpPr>
          <p:nvPr>
            <p:ph/>
          </p:nvPr>
        </p:nvSpPr>
        <p:spPr>
          <a:xfrm>
            <a:off x="112651" y="984091"/>
            <a:ext cx="11672280" cy="4413600"/>
          </a:xfrm>
          <a:prstGeom prst="rect">
            <a:avLst/>
          </a:prstGeom>
          <a:noFill/>
          <a:ln w="0">
            <a:noFill/>
          </a:ln>
        </p:spPr>
        <p:txBody>
          <a:bodyPr lIns="91440" tIns="45720" rIns="91440" bIns="45720" anchor="t">
            <a:normAutofit/>
          </a:bodyPr>
          <a:lstStyle/>
          <a:p>
            <a:pPr>
              <a:lnSpc>
                <a:spcPct val="150000"/>
              </a:lnSpc>
              <a:buNone/>
              <a:tabLst>
                <a:tab pos="0" algn="l"/>
              </a:tabLst>
            </a:pPr>
            <a:r>
              <a:rPr lang="en-US" sz="3200" spc="-1" dirty="0">
                <a:solidFill>
                  <a:srgbClr val="000000"/>
                </a:solidFill>
                <a:latin typeface="Segoe UI"/>
              </a:rPr>
              <a:t>UPGMA assumes:</a:t>
            </a:r>
          </a:p>
          <a:p>
            <a:pPr>
              <a:lnSpc>
                <a:spcPct val="150000"/>
              </a:lnSpc>
              <a:tabLst>
                <a:tab pos="0" algn="l"/>
              </a:tabLst>
            </a:pPr>
            <a:r>
              <a:rPr lang="en-US" sz="3200" spc="-1" dirty="0">
                <a:solidFill>
                  <a:srgbClr val="000000"/>
                </a:solidFill>
                <a:latin typeface="Segoe UI"/>
              </a:rPr>
              <a:t>The mean rate of substitutions is constant over time</a:t>
            </a:r>
          </a:p>
          <a:p>
            <a:pPr>
              <a:lnSpc>
                <a:spcPct val="150000"/>
              </a:lnSpc>
              <a:tabLst>
                <a:tab pos="0" algn="l"/>
              </a:tabLst>
            </a:pPr>
            <a:r>
              <a:rPr lang="en-US" sz="3200" spc="-1" dirty="0">
                <a:solidFill>
                  <a:srgbClr val="000000"/>
                </a:solidFill>
                <a:latin typeface="Segoe UI"/>
              </a:rPr>
              <a:t>Branch lengths correspond to time</a:t>
            </a:r>
          </a:p>
          <a:p>
            <a:pPr>
              <a:lnSpc>
                <a:spcPct val="150000"/>
              </a:lnSpc>
              <a:tabLst>
                <a:tab pos="0" algn="l"/>
              </a:tabLst>
            </a:pPr>
            <a:r>
              <a:rPr lang="en-US" sz="3200" spc="-1" dirty="0">
                <a:solidFill>
                  <a:srgbClr val="000000"/>
                </a:solidFill>
                <a:latin typeface="Segoe UI"/>
              </a:rPr>
              <a:t>Branches are symmetrical</a:t>
            </a:r>
            <a:endParaRPr lang="en-US" sz="3200" b="0" strike="noStrike" spc="-1" dirty="0">
              <a:solidFill>
                <a:srgbClr val="000000"/>
              </a:solidFill>
              <a:latin typeface="Segoe UI"/>
            </a:endParaRPr>
          </a:p>
        </p:txBody>
      </p:sp>
      <p:sp>
        <p:nvSpPr>
          <p:cNvPr id="3" name="Rectangle 2">
            <a:extLst>
              <a:ext uri="{FF2B5EF4-FFF2-40B4-BE49-F238E27FC236}">
                <a16:creationId xmlns:a16="http://schemas.microsoft.com/office/drawing/2014/main" id="{601961D2-0589-525B-A21D-0078259F64C6}"/>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7875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8</a:t>
            </a:r>
            <a:r>
              <a:rPr lang="en-GB" sz="4800" b="1" strike="noStrike" spc="-1" dirty="0">
                <a:solidFill>
                  <a:srgbClr val="000000"/>
                </a:solidFill>
                <a:latin typeface="Segoe UI"/>
                <a:ea typeface="Noto Sans CJK SC Regular"/>
              </a:rPr>
              <a:t>)</a:t>
            </a:r>
            <a:endParaRPr lang="en-US" sz="4800" b="0" strike="noStrike" spc="-1" dirty="0">
              <a:solidFill>
                <a:srgbClr val="000000"/>
              </a:solidFill>
              <a:latin typeface="Segoe UI"/>
            </a:endParaRPr>
          </a:p>
        </p:txBody>
      </p:sp>
      <p:sp>
        <p:nvSpPr>
          <p:cNvPr id="130" name="PlaceHolder 2"/>
          <p:cNvSpPr>
            <a:spLocks noGrp="1"/>
          </p:cNvSpPr>
          <p:nvPr>
            <p:ph/>
          </p:nvPr>
        </p:nvSpPr>
        <p:spPr>
          <a:xfrm>
            <a:off x="96885" y="984091"/>
            <a:ext cx="11672280" cy="4413600"/>
          </a:xfrm>
          <a:prstGeom prst="rect">
            <a:avLst/>
          </a:prstGeom>
          <a:noFill/>
          <a:ln w="0">
            <a:noFill/>
          </a:ln>
        </p:spPr>
        <p:txBody>
          <a:bodyPr lIns="91440" tIns="45720" rIns="91440" bIns="45720" anchor="t">
            <a:normAutofit fontScale="92500" lnSpcReduction="10000"/>
          </a:bodyPr>
          <a:lstStyle/>
          <a:p>
            <a:pPr>
              <a:lnSpc>
                <a:spcPct val="150000"/>
              </a:lnSpc>
              <a:buNone/>
              <a:tabLst>
                <a:tab pos="0" algn="l"/>
              </a:tabLst>
            </a:pPr>
            <a:r>
              <a:rPr lang="en-US" sz="3200" spc="-1" dirty="0">
                <a:solidFill>
                  <a:srgbClr val="000000"/>
                </a:solidFill>
                <a:latin typeface="Segoe UI"/>
              </a:rPr>
              <a:t>In reality:</a:t>
            </a:r>
            <a:endParaRPr lang="en-US" dirty="0">
              <a:latin typeface="Segoe UI"/>
            </a:endParaRPr>
          </a:p>
          <a:p>
            <a:pPr>
              <a:lnSpc>
                <a:spcPct val="150000"/>
              </a:lnSpc>
              <a:tabLst>
                <a:tab pos="0" algn="l"/>
              </a:tabLst>
            </a:pPr>
            <a:r>
              <a:rPr lang="en-US" sz="3200" spc="-1" dirty="0">
                <a:solidFill>
                  <a:srgbClr val="000000"/>
                </a:solidFill>
                <a:latin typeface="Segoe UI"/>
              </a:rPr>
              <a:t>Sequences are subject to natural selection (few substitutions are neutral)</a:t>
            </a:r>
          </a:p>
          <a:p>
            <a:pPr>
              <a:lnSpc>
                <a:spcPct val="150000"/>
              </a:lnSpc>
              <a:tabLst>
                <a:tab pos="0" algn="l"/>
              </a:tabLst>
            </a:pPr>
            <a:r>
              <a:rPr lang="en-US" sz="3200" spc="-1" dirty="0">
                <a:solidFill>
                  <a:srgbClr val="000000"/>
                </a:solidFill>
                <a:latin typeface="Segoe UI"/>
              </a:rPr>
              <a:t>Different species have different generation times (e.g. human vs mouse)</a:t>
            </a:r>
          </a:p>
          <a:p>
            <a:pPr>
              <a:lnSpc>
                <a:spcPct val="150000"/>
              </a:lnSpc>
              <a:tabLst>
                <a:tab pos="0" algn="l"/>
              </a:tabLst>
            </a:pPr>
            <a:r>
              <a:rPr lang="en-US" sz="3200" spc="-1" dirty="0">
                <a:solidFill>
                  <a:srgbClr val="000000"/>
                </a:solidFill>
                <a:latin typeface="Segoe UI"/>
              </a:rPr>
              <a:t>There can be multiple substitutions at the same site</a:t>
            </a:r>
          </a:p>
        </p:txBody>
      </p:sp>
      <p:sp>
        <p:nvSpPr>
          <p:cNvPr id="3" name="Rectangle 2">
            <a:extLst>
              <a:ext uri="{FF2B5EF4-FFF2-40B4-BE49-F238E27FC236}">
                <a16:creationId xmlns:a16="http://schemas.microsoft.com/office/drawing/2014/main" id="{9ECB0CB7-9000-309A-D825-ED7B2DDA0B5F}"/>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4793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UPGMA Clustering (</a:t>
            </a:r>
            <a:r>
              <a:rPr lang="en-GB" sz="4800" b="1" spc="-1" dirty="0">
                <a:solidFill>
                  <a:srgbClr val="000000"/>
                </a:solidFill>
                <a:latin typeface="Segoe UI"/>
                <a:ea typeface="Noto Sans CJK SC Regular"/>
              </a:rPr>
              <a:t>9</a:t>
            </a:r>
            <a:r>
              <a:rPr lang="en-GB" sz="4800" b="1" strike="noStrike" spc="-1" dirty="0">
                <a:solidFill>
                  <a:srgbClr val="000000"/>
                </a:solidFill>
                <a:latin typeface="Segoe UI"/>
                <a:ea typeface="Noto Sans CJK SC Regular"/>
              </a:rPr>
              <a:t>)</a:t>
            </a:r>
            <a:endParaRPr lang="en-US" sz="4800" b="0" strike="noStrike" spc="-1">
              <a:solidFill>
                <a:srgbClr val="000000"/>
              </a:solidFill>
              <a:latin typeface="Segoe UI"/>
            </a:endParaRPr>
          </a:p>
        </p:txBody>
      </p:sp>
      <p:pic>
        <p:nvPicPr>
          <p:cNvPr id="2" name="Picture 1" descr="A diagram of a rectangle with a rectangle and a rectangle with a rectangle with a rectangle with a rectangle with a rectangle with a rectangle with a rectangle with&#10;&#10;Description automatically generated">
            <a:extLst>
              <a:ext uri="{FF2B5EF4-FFF2-40B4-BE49-F238E27FC236}">
                <a16:creationId xmlns:a16="http://schemas.microsoft.com/office/drawing/2014/main" id="{189499C7-2A73-D64A-C64C-E7C1FBD73077}"/>
              </a:ext>
            </a:extLst>
          </p:cNvPr>
          <p:cNvPicPr>
            <a:picLocks noChangeAspect="1"/>
          </p:cNvPicPr>
          <p:nvPr/>
        </p:nvPicPr>
        <p:blipFill>
          <a:blip r:embed="rId3"/>
          <a:stretch>
            <a:fillRect/>
          </a:stretch>
        </p:blipFill>
        <p:spPr>
          <a:xfrm>
            <a:off x="1739461" y="1896706"/>
            <a:ext cx="8713077" cy="3490258"/>
          </a:xfrm>
          <a:prstGeom prst="rect">
            <a:avLst/>
          </a:prstGeom>
        </p:spPr>
      </p:pic>
      <p:sp>
        <p:nvSpPr>
          <p:cNvPr id="5" name="PlaceHolder 2">
            <a:extLst>
              <a:ext uri="{FF2B5EF4-FFF2-40B4-BE49-F238E27FC236}">
                <a16:creationId xmlns:a16="http://schemas.microsoft.com/office/drawing/2014/main" id="{852B51E5-011C-C2EE-8A49-96714CE293F6}"/>
              </a:ext>
            </a:extLst>
          </p:cNvPr>
          <p:cNvSpPr txBox="1">
            <a:spLocks/>
          </p:cNvSpPr>
          <p:nvPr/>
        </p:nvSpPr>
        <p:spPr>
          <a:xfrm>
            <a:off x="1221491" y="852711"/>
            <a:ext cx="10100984" cy="861104"/>
          </a:xfrm>
          <a:prstGeom prst="rect">
            <a:avLst/>
          </a:prstGeom>
          <a:noFill/>
          <a:ln w="0">
            <a:noFill/>
          </a:ln>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tabLst>
                <a:tab pos="0" algn="l"/>
              </a:tabLst>
            </a:pPr>
            <a:r>
              <a:rPr lang="en-US" sz="3200" spc="-1" dirty="0">
                <a:solidFill>
                  <a:srgbClr val="000000"/>
                </a:solidFill>
                <a:latin typeface="Segoe UI"/>
              </a:rPr>
              <a:t>Real tree</a:t>
            </a:r>
            <a:r>
              <a:rPr lang="en-US" dirty="0">
                <a:solidFill>
                  <a:srgbClr val="000000"/>
                </a:solidFill>
                <a:latin typeface="Segoe UI"/>
              </a:rPr>
              <a:t> </a:t>
            </a:r>
            <a:r>
              <a:rPr lang="en-US" sz="3200" spc="-1" dirty="0">
                <a:solidFill>
                  <a:srgbClr val="000000"/>
                </a:solidFill>
                <a:latin typeface="Segoe UI"/>
              </a:rPr>
              <a:t>                       UPGMA approximation</a:t>
            </a:r>
            <a:endParaRPr lang="en-US" sz="3200" spc="-1" dirty="0">
              <a:latin typeface="Segoe UI"/>
            </a:endParaRPr>
          </a:p>
        </p:txBody>
      </p:sp>
      <p:sp>
        <p:nvSpPr>
          <p:cNvPr id="4" name="Rectangle 3">
            <a:extLst>
              <a:ext uri="{FF2B5EF4-FFF2-40B4-BE49-F238E27FC236}">
                <a16:creationId xmlns:a16="http://schemas.microsoft.com/office/drawing/2014/main" id="{F51C6006-246B-8B87-E1B4-64666C2A5884}"/>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5173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GB" sz="4800" b="1" spc="-1" dirty="0">
                <a:solidFill>
                  <a:srgbClr val="000000"/>
                </a:solidFill>
                <a:latin typeface="Segoe UI"/>
              </a:rPr>
              <a:t>Neighbour Joining (1)</a:t>
            </a:r>
            <a:endParaRPr lang="en-GB" sz="4800" b="1" strike="noStrike" spc="-1" dirty="0">
              <a:solidFill>
                <a:srgbClr val="000000"/>
              </a:solidFill>
              <a:latin typeface="Segoe UI"/>
            </a:endParaRPr>
          </a:p>
        </p:txBody>
      </p:sp>
      <p:sp>
        <p:nvSpPr>
          <p:cNvPr id="6" name="TextBox 5">
            <a:extLst>
              <a:ext uri="{FF2B5EF4-FFF2-40B4-BE49-F238E27FC236}">
                <a16:creationId xmlns:a16="http://schemas.microsoft.com/office/drawing/2014/main" id="{A85DFAF9-6CA5-9B92-A8F3-5698DA939330}"/>
              </a:ext>
            </a:extLst>
          </p:cNvPr>
          <p:cNvSpPr txBox="1"/>
          <p:nvPr/>
        </p:nvSpPr>
        <p:spPr>
          <a:xfrm>
            <a:off x="177319" y="1191399"/>
            <a:ext cx="11367446"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Segoe UI"/>
              </a:rPr>
              <a:t>Clustering can also be performed using the Neighbour-Joining tree algorithm (Saitou &amp; Nei, 1987)</a:t>
            </a:r>
          </a:p>
          <a:p>
            <a:endParaRPr lang="en-US" sz="2800" dirty="0">
              <a:latin typeface="Segoe UI"/>
            </a:endParaRPr>
          </a:p>
          <a:p>
            <a:r>
              <a:rPr lang="en-US" sz="2800" dirty="0">
                <a:latin typeface="Segoe UI"/>
              </a:rPr>
              <a:t>Works on the principle that branch lengths are </a:t>
            </a:r>
            <a:r>
              <a:rPr lang="en-US" sz="2800" b="1" dirty="0">
                <a:latin typeface="Segoe UI"/>
              </a:rPr>
              <a:t>additive</a:t>
            </a:r>
          </a:p>
          <a:p>
            <a:endParaRPr lang="en-US" sz="2800" dirty="0">
              <a:latin typeface="Segoe UI"/>
            </a:endParaRPr>
          </a:p>
          <a:p>
            <a:r>
              <a:rPr lang="en-US" sz="2800" dirty="0">
                <a:latin typeface="Segoe UI"/>
                <a:cs typeface="Arial"/>
              </a:rPr>
              <a:t>i.e. the</a:t>
            </a:r>
            <a:r>
              <a:rPr lang="en-US" sz="2800" dirty="0">
                <a:latin typeface="Segoe UI"/>
                <a:ea typeface="+mn-lt"/>
                <a:cs typeface="+mn-lt"/>
              </a:rPr>
              <a:t> distance between any pair of leaves is the sum of the lengths of the edges on the path connecting them</a:t>
            </a:r>
            <a:endParaRPr lang="en-US"/>
          </a:p>
        </p:txBody>
      </p:sp>
      <p:sp>
        <p:nvSpPr>
          <p:cNvPr id="3" name="Rectangle 2">
            <a:extLst>
              <a:ext uri="{FF2B5EF4-FFF2-40B4-BE49-F238E27FC236}">
                <a16:creationId xmlns:a16="http://schemas.microsoft.com/office/drawing/2014/main" id="{2B59B9CC-FD70-0D02-61F8-3E049CCC1444}"/>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4575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F060D2-58BA-B86A-C346-BD5F9B32CB06}"/>
              </a:ext>
            </a:extLst>
          </p:cNvPr>
          <p:cNvPicPr>
            <a:picLocks noChangeAspect="1"/>
          </p:cNvPicPr>
          <p:nvPr/>
        </p:nvPicPr>
        <p:blipFill>
          <a:blip r:embed="rId2"/>
          <a:stretch>
            <a:fillRect/>
          </a:stretch>
        </p:blipFill>
        <p:spPr>
          <a:xfrm>
            <a:off x="6924308" y="2279995"/>
            <a:ext cx="4462785" cy="4439495"/>
          </a:xfrm>
          <a:prstGeom prst="rect">
            <a:avLst/>
          </a:prstGeom>
        </p:spPr>
      </p:pic>
      <p:pic>
        <p:nvPicPr>
          <p:cNvPr id="5" name="Picture 4" descr="A chart of different fruits&#10;&#10;Description automatically generated">
            <a:extLst>
              <a:ext uri="{FF2B5EF4-FFF2-40B4-BE49-F238E27FC236}">
                <a16:creationId xmlns:a16="http://schemas.microsoft.com/office/drawing/2014/main" id="{28B369BD-D14A-717E-90C9-FC839F219AFC}"/>
              </a:ext>
            </a:extLst>
          </p:cNvPr>
          <p:cNvPicPr>
            <a:picLocks noChangeAspect="1"/>
          </p:cNvPicPr>
          <p:nvPr/>
        </p:nvPicPr>
        <p:blipFill>
          <a:blip r:embed="rId3"/>
          <a:stretch>
            <a:fillRect/>
          </a:stretch>
        </p:blipFill>
        <p:spPr>
          <a:xfrm>
            <a:off x="1046604" y="2080254"/>
            <a:ext cx="4600589" cy="4578049"/>
          </a:xfrm>
          <a:prstGeom prst="rect">
            <a:avLst/>
          </a:prstGeom>
        </p:spPr>
      </p:pic>
      <p:sp>
        <p:nvSpPr>
          <p:cNvPr id="6" name="TextBox 5">
            <a:extLst>
              <a:ext uri="{FF2B5EF4-FFF2-40B4-BE49-F238E27FC236}">
                <a16:creationId xmlns:a16="http://schemas.microsoft.com/office/drawing/2014/main" id="{853C4E08-C4CB-B824-0E1C-D74071414B6F}"/>
              </a:ext>
            </a:extLst>
          </p:cNvPr>
          <p:cNvSpPr txBox="1"/>
          <p:nvPr/>
        </p:nvSpPr>
        <p:spPr>
          <a:xfrm>
            <a:off x="136610" y="891663"/>
            <a:ext cx="142397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ea typeface="+mn-lt"/>
                <a:cs typeface="+mn-lt"/>
              </a:rPr>
              <a:t>Start with a distance matrix and a star-shaped phylogeny</a:t>
            </a:r>
            <a:endParaRPr lang="en-US" sz="2400" dirty="0">
              <a:latin typeface="Segoe UI"/>
              <a:ea typeface="+mn-lt"/>
              <a:cs typeface="+mn-lt"/>
            </a:endParaRPr>
          </a:p>
          <a:p>
            <a:r>
              <a:rPr lang="en-GB" sz="2400" dirty="0">
                <a:latin typeface="Segoe UI"/>
                <a:ea typeface="+mn-lt"/>
                <a:cs typeface="+mn-lt"/>
              </a:rPr>
              <a:t>Note that this matrix is distance rather than similarity – Lemon and Lime are most similar</a:t>
            </a:r>
            <a:endParaRPr lang="en-US" sz="2400" dirty="0">
              <a:latin typeface="Segoe UI"/>
              <a:ea typeface="+mn-lt"/>
              <a:cs typeface="+mn-lt"/>
            </a:endParaRPr>
          </a:p>
          <a:p>
            <a:endParaRPr lang="en-GB" sz="2400" dirty="0">
              <a:latin typeface="Segoe UI"/>
            </a:endParaRPr>
          </a:p>
        </p:txBody>
      </p:sp>
      <p:sp>
        <p:nvSpPr>
          <p:cNvPr id="8" name="TextBox 7">
            <a:extLst>
              <a:ext uri="{FF2B5EF4-FFF2-40B4-BE49-F238E27FC236}">
                <a16:creationId xmlns:a16="http://schemas.microsoft.com/office/drawing/2014/main" id="{14E75F79-622E-58C6-DD2A-E6AEC82C7AA6}"/>
              </a:ext>
            </a:extLst>
          </p:cNvPr>
          <p:cNvSpPr txBox="1"/>
          <p:nvPr/>
        </p:nvSpPr>
        <p:spPr>
          <a:xfrm>
            <a:off x="-2351" y="1248"/>
            <a:ext cx="69156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(2)</a:t>
            </a:r>
          </a:p>
        </p:txBody>
      </p:sp>
      <p:sp>
        <p:nvSpPr>
          <p:cNvPr id="3" name="Rectangle 2">
            <a:extLst>
              <a:ext uri="{FF2B5EF4-FFF2-40B4-BE49-F238E27FC236}">
                <a16:creationId xmlns:a16="http://schemas.microsoft.com/office/drawing/2014/main" id="{767DDF0E-0FDE-9EBF-FC60-72B79119328F}"/>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80" y="2452254"/>
            <a:ext cx="12174433" cy="978120"/>
          </a:xfrm>
          <a:prstGeom prst="rect">
            <a:avLst/>
          </a:prstGeom>
          <a:noFill/>
          <a:ln w="0">
            <a:noFill/>
          </a:ln>
        </p:spPr>
        <p:txBody>
          <a:bodyPr lIns="91440" tIns="45720" rIns="91440" bIns="45720" anchor="ctr">
            <a:noAutofit/>
          </a:bodyPr>
          <a:lstStyle/>
          <a:p>
            <a:pPr algn="ctr"/>
            <a:r>
              <a:rPr lang="en-GB" sz="4800" b="1" spc="-1" dirty="0">
                <a:solidFill>
                  <a:srgbClr val="000000"/>
                </a:solidFill>
                <a:latin typeface="Segoe UI"/>
              </a:rPr>
              <a:t>What is a phylogenetic tree?</a:t>
            </a:r>
            <a:endParaRPr lang="en-US" dirty="0"/>
          </a:p>
        </p:txBody>
      </p:sp>
      <p:sp>
        <p:nvSpPr>
          <p:cNvPr id="3" name="Rectangle 2">
            <a:extLst>
              <a:ext uri="{FF2B5EF4-FFF2-40B4-BE49-F238E27FC236}">
                <a16:creationId xmlns:a16="http://schemas.microsoft.com/office/drawing/2014/main" id="{E55C1367-AD4C-E453-2DC9-53D829F4979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290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F060D2-58BA-B86A-C346-BD5F9B32CB06}"/>
              </a:ext>
            </a:extLst>
          </p:cNvPr>
          <p:cNvPicPr>
            <a:picLocks noChangeAspect="1"/>
          </p:cNvPicPr>
          <p:nvPr/>
        </p:nvPicPr>
        <p:blipFill>
          <a:blip r:embed="rId2"/>
          <a:stretch>
            <a:fillRect/>
          </a:stretch>
        </p:blipFill>
        <p:spPr>
          <a:xfrm>
            <a:off x="7432308" y="2781947"/>
            <a:ext cx="3954785" cy="3937543"/>
          </a:xfrm>
          <a:prstGeom prst="rect">
            <a:avLst/>
          </a:prstGeom>
        </p:spPr>
      </p:pic>
      <p:sp>
        <p:nvSpPr>
          <p:cNvPr id="6" name="TextBox 5">
            <a:extLst>
              <a:ext uri="{FF2B5EF4-FFF2-40B4-BE49-F238E27FC236}">
                <a16:creationId xmlns:a16="http://schemas.microsoft.com/office/drawing/2014/main" id="{853C4E08-C4CB-B824-0E1C-D74071414B6F}"/>
              </a:ext>
            </a:extLst>
          </p:cNvPr>
          <p:cNvSpPr txBox="1"/>
          <p:nvPr/>
        </p:nvSpPr>
        <p:spPr>
          <a:xfrm>
            <a:off x="1416" y="879373"/>
            <a:ext cx="142397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ea typeface="+mn-lt"/>
                <a:cs typeface="+mn-lt"/>
              </a:rPr>
              <a:t>Calculate the total distance between each taxon and all other taxa</a:t>
            </a:r>
            <a:endParaRPr lang="en-GB" sz="2400" dirty="0">
              <a:latin typeface="Segoe UI"/>
            </a:endParaRPr>
          </a:p>
        </p:txBody>
      </p:sp>
      <p:pic>
        <p:nvPicPr>
          <p:cNvPr id="2" name="Picture 1" descr="A chart of different fruits&#10;&#10;Description automatically generated">
            <a:extLst>
              <a:ext uri="{FF2B5EF4-FFF2-40B4-BE49-F238E27FC236}">
                <a16:creationId xmlns:a16="http://schemas.microsoft.com/office/drawing/2014/main" id="{930122DF-E438-56AF-30EE-5D4D6383DD6D}"/>
              </a:ext>
            </a:extLst>
          </p:cNvPr>
          <p:cNvPicPr>
            <a:picLocks noChangeAspect="1"/>
          </p:cNvPicPr>
          <p:nvPr/>
        </p:nvPicPr>
        <p:blipFill>
          <a:blip r:embed="rId3"/>
          <a:stretch>
            <a:fillRect/>
          </a:stretch>
        </p:blipFill>
        <p:spPr>
          <a:xfrm>
            <a:off x="-687" y="1409096"/>
            <a:ext cx="5801041" cy="5309810"/>
          </a:xfrm>
          <a:prstGeom prst="rect">
            <a:avLst/>
          </a:prstGeom>
        </p:spPr>
      </p:pic>
      <p:pic>
        <p:nvPicPr>
          <p:cNvPr id="11" name="Picture 10" descr="A black and white symbol&#10;&#10;Description automatically generated">
            <a:extLst>
              <a:ext uri="{FF2B5EF4-FFF2-40B4-BE49-F238E27FC236}">
                <a16:creationId xmlns:a16="http://schemas.microsoft.com/office/drawing/2014/main" id="{524AF785-E93A-906E-70C3-B7149A4D1B82}"/>
              </a:ext>
            </a:extLst>
          </p:cNvPr>
          <p:cNvPicPr>
            <a:picLocks noChangeAspect="1"/>
          </p:cNvPicPr>
          <p:nvPr/>
        </p:nvPicPr>
        <p:blipFill>
          <a:blip r:embed="rId4"/>
          <a:stretch>
            <a:fillRect/>
          </a:stretch>
        </p:blipFill>
        <p:spPr>
          <a:xfrm>
            <a:off x="7432335" y="1346729"/>
            <a:ext cx="3552825" cy="933450"/>
          </a:xfrm>
          <a:prstGeom prst="rect">
            <a:avLst/>
          </a:prstGeom>
        </p:spPr>
      </p:pic>
      <p:sp>
        <p:nvSpPr>
          <p:cNvPr id="13" name="TextBox 12">
            <a:extLst>
              <a:ext uri="{FF2B5EF4-FFF2-40B4-BE49-F238E27FC236}">
                <a16:creationId xmlns:a16="http://schemas.microsoft.com/office/drawing/2014/main" id="{48580066-B03C-9324-0C6E-38B21B20CD4C}"/>
              </a:ext>
            </a:extLst>
          </p:cNvPr>
          <p:cNvSpPr txBox="1"/>
          <p:nvPr/>
        </p:nvSpPr>
        <p:spPr>
          <a:xfrm>
            <a:off x="-2351" y="1248"/>
            <a:ext cx="65961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(3)</a:t>
            </a:r>
          </a:p>
        </p:txBody>
      </p:sp>
      <p:sp>
        <p:nvSpPr>
          <p:cNvPr id="5" name="Rectangle 4">
            <a:extLst>
              <a:ext uri="{FF2B5EF4-FFF2-40B4-BE49-F238E27FC236}">
                <a16:creationId xmlns:a16="http://schemas.microsoft.com/office/drawing/2014/main" id="{E58BF0C4-69D2-08C4-4C02-3D1C424C577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6096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3C4E08-C4CB-B824-0E1C-D74071414B6F}"/>
              </a:ext>
            </a:extLst>
          </p:cNvPr>
          <p:cNvSpPr txBox="1"/>
          <p:nvPr/>
        </p:nvSpPr>
        <p:spPr>
          <a:xfrm>
            <a:off x="164326" y="853098"/>
            <a:ext cx="1179861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rPr>
              <a:t>Calculate a matrix of Q-values – this is a measure of the distance between two taxa relative to their distance from all other taxa</a:t>
            </a:r>
          </a:p>
          <a:p>
            <a:endParaRPr lang="en-GB" sz="2400" dirty="0">
              <a:latin typeface="Segoe UI"/>
            </a:endParaRPr>
          </a:p>
          <a:p>
            <a:endParaRPr lang="en-GB" sz="2400" dirty="0">
              <a:latin typeface="Segoe UI"/>
            </a:endParaRPr>
          </a:p>
          <a:p>
            <a:endParaRPr lang="en-GB" sz="2400" i="1" dirty="0">
              <a:latin typeface="Segoe UI"/>
            </a:endParaRPr>
          </a:p>
          <a:p>
            <a:r>
              <a:rPr lang="en-GB" sz="2400" i="1" dirty="0">
                <a:latin typeface="Segoe UI"/>
              </a:rPr>
              <a:t>n</a:t>
            </a:r>
            <a:r>
              <a:rPr lang="en-GB" sz="2400" dirty="0">
                <a:latin typeface="Segoe UI"/>
              </a:rPr>
              <a:t> is the number of taxa – currently 5</a:t>
            </a:r>
            <a:endParaRPr lang="en-GB"/>
          </a:p>
          <a:p>
            <a:endParaRPr lang="en-GB" sz="2400" dirty="0">
              <a:latin typeface="Segoe UI"/>
            </a:endParaRPr>
          </a:p>
          <a:p>
            <a:r>
              <a:rPr lang="en-GB" sz="2400" i="1" err="1">
                <a:latin typeface="Segoe UI"/>
              </a:rPr>
              <a:t>d</a:t>
            </a:r>
            <a:r>
              <a:rPr lang="en-GB" sz="2400" i="1" baseline="-25000" err="1">
                <a:latin typeface="Segoe UI"/>
              </a:rPr>
              <a:t>ij</a:t>
            </a:r>
            <a:r>
              <a:rPr lang="en-GB" sz="2400" i="1" baseline="-25000" dirty="0">
                <a:latin typeface="Segoe UI"/>
              </a:rPr>
              <a:t> </a:t>
            </a:r>
            <a:r>
              <a:rPr lang="en-GB" sz="2400" dirty="0">
                <a:latin typeface="Segoe UI"/>
              </a:rPr>
              <a:t>is the distance between the current taxa = </a:t>
            </a:r>
            <a:r>
              <a:rPr lang="en-GB" sz="2400" i="1" err="1">
                <a:latin typeface="Segoe UI"/>
              </a:rPr>
              <a:t>i</a:t>
            </a:r>
            <a:r>
              <a:rPr lang="en-GB" sz="2400" i="1" dirty="0">
                <a:latin typeface="Segoe UI"/>
              </a:rPr>
              <a:t> </a:t>
            </a:r>
            <a:r>
              <a:rPr lang="en-GB" sz="2400" dirty="0">
                <a:latin typeface="Segoe UI"/>
              </a:rPr>
              <a:t>and </a:t>
            </a:r>
            <a:r>
              <a:rPr lang="en-GB" sz="2400" i="1" u="sng" dirty="0">
                <a:latin typeface="Segoe UI"/>
              </a:rPr>
              <a:t>j</a:t>
            </a:r>
            <a:endParaRPr lang="en-GB" sz="2400" u="sng" dirty="0">
              <a:latin typeface="Segoe UI"/>
            </a:endParaRPr>
          </a:p>
          <a:p>
            <a:endParaRPr lang="en-GB" sz="2400" i="1" u="sng" dirty="0">
              <a:latin typeface="Segoe UI"/>
            </a:endParaRPr>
          </a:p>
          <a:p>
            <a:r>
              <a:rPr lang="en-GB" sz="2400" i="1" dirty="0">
                <a:latin typeface="Segoe UI"/>
              </a:rPr>
              <a:t>Bi</a:t>
            </a:r>
            <a:r>
              <a:rPr lang="en-GB" sz="2400" dirty="0">
                <a:latin typeface="Segoe UI"/>
              </a:rPr>
              <a:t> is the total branch length from</a:t>
            </a:r>
            <a:r>
              <a:rPr lang="en-GB" sz="2400" i="1" dirty="0">
                <a:latin typeface="Segoe UI"/>
              </a:rPr>
              <a:t> </a:t>
            </a:r>
            <a:r>
              <a:rPr lang="en-GB" sz="2400" i="1" err="1">
                <a:latin typeface="Segoe UI"/>
              </a:rPr>
              <a:t>i</a:t>
            </a:r>
            <a:r>
              <a:rPr lang="en-GB" sz="2400" dirty="0">
                <a:latin typeface="Segoe UI"/>
              </a:rPr>
              <a:t> to all other taxa – which we calculated on the previous slide</a:t>
            </a:r>
          </a:p>
          <a:p>
            <a:endParaRPr lang="en-GB" sz="2400" u="sng" dirty="0">
              <a:latin typeface="Segoe UI"/>
            </a:endParaRPr>
          </a:p>
          <a:p>
            <a:r>
              <a:rPr lang="en-GB" sz="2400" i="1" dirty="0">
                <a:latin typeface="Segoe UI"/>
                <a:ea typeface="+mn-lt"/>
                <a:cs typeface="+mn-lt"/>
              </a:rPr>
              <a:t>Bj</a:t>
            </a:r>
            <a:r>
              <a:rPr lang="en-GB" sz="2400" dirty="0">
                <a:latin typeface="Segoe UI"/>
                <a:ea typeface="+mn-lt"/>
                <a:cs typeface="+mn-lt"/>
              </a:rPr>
              <a:t> is the total branch length from</a:t>
            </a:r>
            <a:r>
              <a:rPr lang="en-GB" sz="2400" i="1" dirty="0">
                <a:latin typeface="Segoe UI"/>
                <a:ea typeface="+mn-lt"/>
                <a:cs typeface="+mn-lt"/>
              </a:rPr>
              <a:t> j</a:t>
            </a:r>
            <a:r>
              <a:rPr lang="en-GB" sz="2400" dirty="0">
                <a:latin typeface="Segoe UI"/>
                <a:ea typeface="+mn-lt"/>
                <a:cs typeface="+mn-lt"/>
              </a:rPr>
              <a:t> to all other taxa – which we calculated on the previous slide</a:t>
            </a:r>
            <a:endParaRPr lang="en-GB" dirty="0">
              <a:latin typeface="Segoe UI"/>
            </a:endParaRPr>
          </a:p>
        </p:txBody>
      </p:sp>
      <p:pic>
        <p:nvPicPr>
          <p:cNvPr id="12" name="Picture 11">
            <a:extLst>
              <a:ext uri="{FF2B5EF4-FFF2-40B4-BE49-F238E27FC236}">
                <a16:creationId xmlns:a16="http://schemas.microsoft.com/office/drawing/2014/main" id="{F52D9AEC-2781-61F2-3407-378300030178}"/>
              </a:ext>
            </a:extLst>
          </p:cNvPr>
          <p:cNvPicPr>
            <a:picLocks noChangeAspect="1"/>
          </p:cNvPicPr>
          <p:nvPr/>
        </p:nvPicPr>
        <p:blipFill rotWithShape="1">
          <a:blip r:embed="rId2"/>
          <a:srcRect t="14723" r="99" b="-735"/>
          <a:stretch/>
        </p:blipFill>
        <p:spPr>
          <a:xfrm>
            <a:off x="3031400" y="1836801"/>
            <a:ext cx="6074385" cy="709641"/>
          </a:xfrm>
          <a:prstGeom prst="rect">
            <a:avLst/>
          </a:prstGeom>
        </p:spPr>
      </p:pic>
      <p:sp>
        <p:nvSpPr>
          <p:cNvPr id="3" name="Rectangle 2">
            <a:extLst>
              <a:ext uri="{FF2B5EF4-FFF2-40B4-BE49-F238E27FC236}">
                <a16:creationId xmlns:a16="http://schemas.microsoft.com/office/drawing/2014/main" id="{B402290A-0519-A2D4-C076-E45291E46DCE}"/>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8D333B87-7DBF-C8EE-BC6E-8EB435B9ABE4}"/>
              </a:ext>
            </a:extLst>
          </p:cNvPr>
          <p:cNvSpPr txBox="1"/>
          <p:nvPr/>
        </p:nvSpPr>
        <p:spPr>
          <a:xfrm>
            <a:off x="-2351" y="1248"/>
            <a:ext cx="65961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Q-values (1)</a:t>
            </a:r>
            <a:endParaRPr lang="en-US" dirty="0"/>
          </a:p>
        </p:txBody>
      </p:sp>
    </p:spTree>
    <p:extLst>
      <p:ext uri="{BB962C8B-B14F-4D97-AF65-F5344CB8AC3E}">
        <p14:creationId xmlns:p14="http://schemas.microsoft.com/office/powerpoint/2010/main" val="404154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3C4E08-C4CB-B824-0E1C-D74071414B6F}"/>
              </a:ext>
            </a:extLst>
          </p:cNvPr>
          <p:cNvSpPr txBox="1"/>
          <p:nvPr/>
        </p:nvSpPr>
        <p:spPr>
          <a:xfrm>
            <a:off x="1416" y="879373"/>
            <a:ext cx="122137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Segoe UI"/>
              </a:rPr>
              <a:t>Find the minimum Q-value</a:t>
            </a:r>
            <a:endParaRPr lang="en-US"/>
          </a:p>
          <a:p>
            <a:endParaRPr lang="en-GB" sz="2400"/>
          </a:p>
          <a:p>
            <a:endParaRPr lang="en-GB" sz="2400"/>
          </a:p>
        </p:txBody>
      </p:sp>
      <p:pic>
        <p:nvPicPr>
          <p:cNvPr id="12" name="Picture 11">
            <a:extLst>
              <a:ext uri="{FF2B5EF4-FFF2-40B4-BE49-F238E27FC236}">
                <a16:creationId xmlns:a16="http://schemas.microsoft.com/office/drawing/2014/main" id="{F52D9AEC-2781-61F2-3407-378300030178}"/>
              </a:ext>
            </a:extLst>
          </p:cNvPr>
          <p:cNvPicPr>
            <a:picLocks noChangeAspect="1"/>
          </p:cNvPicPr>
          <p:nvPr/>
        </p:nvPicPr>
        <p:blipFill rotWithShape="1">
          <a:blip r:embed="rId2"/>
          <a:srcRect t="14723" r="99" b="-735"/>
          <a:stretch/>
        </p:blipFill>
        <p:spPr>
          <a:xfrm>
            <a:off x="449574" y="1409098"/>
            <a:ext cx="6074385" cy="709641"/>
          </a:xfrm>
          <a:prstGeom prst="rect">
            <a:avLst/>
          </a:prstGeom>
        </p:spPr>
      </p:pic>
      <p:pic>
        <p:nvPicPr>
          <p:cNvPr id="2" name="Picture 1" descr="A screenshot of a table&#10;&#10;Description automatically generated">
            <a:extLst>
              <a:ext uri="{FF2B5EF4-FFF2-40B4-BE49-F238E27FC236}">
                <a16:creationId xmlns:a16="http://schemas.microsoft.com/office/drawing/2014/main" id="{1CCBD2CC-4C28-D4BF-096C-8FFDA8D2560C}"/>
              </a:ext>
            </a:extLst>
          </p:cNvPr>
          <p:cNvPicPr>
            <a:picLocks noChangeAspect="1"/>
          </p:cNvPicPr>
          <p:nvPr/>
        </p:nvPicPr>
        <p:blipFill>
          <a:blip r:embed="rId3"/>
          <a:stretch>
            <a:fillRect/>
          </a:stretch>
        </p:blipFill>
        <p:spPr>
          <a:xfrm>
            <a:off x="0" y="2260965"/>
            <a:ext cx="12192000" cy="4597880"/>
          </a:xfrm>
          <a:prstGeom prst="rect">
            <a:avLst/>
          </a:prstGeom>
        </p:spPr>
      </p:pic>
      <p:sp>
        <p:nvSpPr>
          <p:cNvPr id="4" name="TextBox 3">
            <a:extLst>
              <a:ext uri="{FF2B5EF4-FFF2-40B4-BE49-F238E27FC236}">
                <a16:creationId xmlns:a16="http://schemas.microsoft.com/office/drawing/2014/main" id="{EDE17A55-C840-9429-5221-55DAADAC01AE}"/>
              </a:ext>
            </a:extLst>
          </p:cNvPr>
          <p:cNvSpPr txBox="1"/>
          <p:nvPr/>
        </p:nvSpPr>
        <p:spPr>
          <a:xfrm>
            <a:off x="-2351" y="1248"/>
            <a:ext cx="65961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Q-values (2)</a:t>
            </a:r>
            <a:endParaRPr lang="en-US" dirty="0"/>
          </a:p>
        </p:txBody>
      </p:sp>
    </p:spTree>
    <p:extLst>
      <p:ext uri="{BB962C8B-B14F-4D97-AF65-F5344CB8AC3E}">
        <p14:creationId xmlns:p14="http://schemas.microsoft.com/office/powerpoint/2010/main" val="1434237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fruits&#10;&#10;Description automatically generated">
            <a:extLst>
              <a:ext uri="{FF2B5EF4-FFF2-40B4-BE49-F238E27FC236}">
                <a16:creationId xmlns:a16="http://schemas.microsoft.com/office/drawing/2014/main" id="{4BE693A2-C28A-BDA5-5551-B37049DFB7D6}"/>
              </a:ext>
            </a:extLst>
          </p:cNvPr>
          <p:cNvPicPr>
            <a:picLocks noChangeAspect="1"/>
          </p:cNvPicPr>
          <p:nvPr/>
        </p:nvPicPr>
        <p:blipFill>
          <a:blip r:embed="rId2"/>
          <a:stretch>
            <a:fillRect/>
          </a:stretch>
        </p:blipFill>
        <p:spPr>
          <a:xfrm>
            <a:off x="9144021" y="4061310"/>
            <a:ext cx="3047772" cy="2799280"/>
          </a:xfrm>
          <a:prstGeom prst="rect">
            <a:avLst/>
          </a:prstGeom>
        </p:spPr>
      </p:pic>
      <p:pic>
        <p:nvPicPr>
          <p:cNvPr id="2" name="Picture 1" descr="A black and white math equations&#10;&#10;Description automatically generated">
            <a:extLst>
              <a:ext uri="{FF2B5EF4-FFF2-40B4-BE49-F238E27FC236}">
                <a16:creationId xmlns:a16="http://schemas.microsoft.com/office/drawing/2014/main" id="{FE3412FD-9047-7F78-3029-3B42ACF31AD9}"/>
              </a:ext>
            </a:extLst>
          </p:cNvPr>
          <p:cNvPicPr>
            <a:picLocks noChangeAspect="1"/>
          </p:cNvPicPr>
          <p:nvPr/>
        </p:nvPicPr>
        <p:blipFill>
          <a:blip r:embed="rId3"/>
          <a:stretch>
            <a:fillRect/>
          </a:stretch>
        </p:blipFill>
        <p:spPr>
          <a:xfrm>
            <a:off x="1049016" y="1980212"/>
            <a:ext cx="10382250" cy="1609725"/>
          </a:xfrm>
          <a:prstGeom prst="rect">
            <a:avLst/>
          </a:prstGeom>
        </p:spPr>
      </p:pic>
      <p:sp>
        <p:nvSpPr>
          <p:cNvPr id="5" name="TextBox 4">
            <a:extLst>
              <a:ext uri="{FF2B5EF4-FFF2-40B4-BE49-F238E27FC236}">
                <a16:creationId xmlns:a16="http://schemas.microsoft.com/office/drawing/2014/main" id="{C893E621-CCED-41EB-26E7-43C736B24E01}"/>
              </a:ext>
            </a:extLst>
          </p:cNvPr>
          <p:cNvSpPr txBox="1"/>
          <p:nvPr/>
        </p:nvSpPr>
        <p:spPr>
          <a:xfrm>
            <a:off x="6680734" y="144022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p>
          <a:p>
            <a:r>
              <a:rPr lang="en-GB"/>
              <a:t>Apple</a:t>
            </a:r>
          </a:p>
        </p:txBody>
      </p:sp>
      <p:sp>
        <p:nvSpPr>
          <p:cNvPr id="8" name="TextBox 7">
            <a:extLst>
              <a:ext uri="{FF2B5EF4-FFF2-40B4-BE49-F238E27FC236}">
                <a16:creationId xmlns:a16="http://schemas.microsoft.com/office/drawing/2014/main" id="{B1A6FE30-F7C6-F13C-5924-65698D412B7F}"/>
              </a:ext>
            </a:extLst>
          </p:cNvPr>
          <p:cNvSpPr txBox="1"/>
          <p:nvPr/>
        </p:nvSpPr>
        <p:spPr>
          <a:xfrm>
            <a:off x="9140154" y="137071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endParaRPr lang="en-US"/>
          </a:p>
          <a:p>
            <a:r>
              <a:rPr lang="en-GB"/>
              <a:t>Pear</a:t>
            </a:r>
          </a:p>
        </p:txBody>
      </p:sp>
      <p:sp>
        <p:nvSpPr>
          <p:cNvPr id="10" name="TextBox 9">
            <a:extLst>
              <a:ext uri="{FF2B5EF4-FFF2-40B4-BE49-F238E27FC236}">
                <a16:creationId xmlns:a16="http://schemas.microsoft.com/office/drawing/2014/main" id="{4382E0DD-7917-060F-075C-F960019AED2E}"/>
              </a:ext>
            </a:extLst>
          </p:cNvPr>
          <p:cNvSpPr txBox="1"/>
          <p:nvPr/>
        </p:nvSpPr>
        <p:spPr>
          <a:xfrm>
            <a:off x="6884539" y="35898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(3.4 -</a:t>
            </a:r>
          </a:p>
        </p:txBody>
      </p:sp>
      <p:sp>
        <p:nvSpPr>
          <p:cNvPr id="12" name="TextBox 11">
            <a:extLst>
              <a:ext uri="{FF2B5EF4-FFF2-40B4-BE49-F238E27FC236}">
                <a16:creationId xmlns:a16="http://schemas.microsoft.com/office/drawing/2014/main" id="{54A147C2-6FC5-EC65-3125-908F4D0E14B0}"/>
              </a:ext>
            </a:extLst>
          </p:cNvPr>
          <p:cNvSpPr txBox="1"/>
          <p:nvPr/>
        </p:nvSpPr>
        <p:spPr>
          <a:xfrm>
            <a:off x="9139576" y="358690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3.1))</a:t>
            </a:r>
          </a:p>
        </p:txBody>
      </p:sp>
      <p:sp>
        <p:nvSpPr>
          <p:cNvPr id="14" name="TextBox 13">
            <a:extLst>
              <a:ext uri="{FF2B5EF4-FFF2-40B4-BE49-F238E27FC236}">
                <a16:creationId xmlns:a16="http://schemas.microsoft.com/office/drawing/2014/main" id="{161643EF-DD66-3505-ADC2-785B47D30893}"/>
              </a:ext>
            </a:extLst>
          </p:cNvPr>
          <p:cNvSpPr txBox="1"/>
          <p:nvPr/>
        </p:nvSpPr>
        <p:spPr>
          <a:xfrm>
            <a:off x="5371049" y="3589860"/>
            <a:ext cx="1124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 6) *</a:t>
            </a:r>
          </a:p>
        </p:txBody>
      </p:sp>
      <p:sp>
        <p:nvSpPr>
          <p:cNvPr id="16" name="TextBox 15">
            <a:extLst>
              <a:ext uri="{FF2B5EF4-FFF2-40B4-BE49-F238E27FC236}">
                <a16:creationId xmlns:a16="http://schemas.microsoft.com/office/drawing/2014/main" id="{BF16E896-3144-2B77-611C-DE53804E9B43}"/>
              </a:ext>
            </a:extLst>
          </p:cNvPr>
          <p:cNvSpPr txBox="1"/>
          <p:nvPr/>
        </p:nvSpPr>
        <p:spPr>
          <a:xfrm>
            <a:off x="3100814" y="3589860"/>
            <a:ext cx="1598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½ (0.5)   +</a:t>
            </a:r>
          </a:p>
        </p:txBody>
      </p:sp>
      <p:sp>
        <p:nvSpPr>
          <p:cNvPr id="18" name="TextBox 17">
            <a:extLst>
              <a:ext uri="{FF2B5EF4-FFF2-40B4-BE49-F238E27FC236}">
                <a16:creationId xmlns:a16="http://schemas.microsoft.com/office/drawing/2014/main" id="{11B91A76-8369-51C3-CAB0-6F2DC62A6F15}"/>
              </a:ext>
            </a:extLst>
          </p:cNvPr>
          <p:cNvSpPr txBox="1"/>
          <p:nvPr/>
        </p:nvSpPr>
        <p:spPr>
          <a:xfrm>
            <a:off x="3104688" y="4072156"/>
            <a:ext cx="34929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0.25   + ((3.4 - 3.1) / 6)</a:t>
            </a:r>
          </a:p>
          <a:p>
            <a:endParaRPr lang="en-GB"/>
          </a:p>
          <a:p>
            <a:r>
              <a:rPr lang="en-GB"/>
              <a:t>= 0.3</a:t>
            </a:r>
            <a:endParaRPr lang="en-GB">
              <a:ea typeface="+mn-lt"/>
              <a:cs typeface="+mn-lt"/>
            </a:endParaRPr>
          </a:p>
        </p:txBody>
      </p:sp>
      <p:sp>
        <p:nvSpPr>
          <p:cNvPr id="19" name="TextBox 18">
            <a:extLst>
              <a:ext uri="{FF2B5EF4-FFF2-40B4-BE49-F238E27FC236}">
                <a16:creationId xmlns:a16="http://schemas.microsoft.com/office/drawing/2014/main" id="{301A8FF9-A84B-75C4-5E69-1ED4623D23F8}"/>
              </a:ext>
            </a:extLst>
          </p:cNvPr>
          <p:cNvSpPr txBox="1"/>
          <p:nvPr/>
        </p:nvSpPr>
        <p:spPr>
          <a:xfrm>
            <a:off x="2140" y="5264476"/>
            <a:ext cx="46876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Segoe UI"/>
              </a:rPr>
              <a:t>Apple branch = 0.3</a:t>
            </a:r>
          </a:p>
          <a:p>
            <a:endParaRPr lang="en-GB" dirty="0">
              <a:latin typeface="Segoe UI"/>
            </a:endParaRPr>
          </a:p>
          <a:p>
            <a:r>
              <a:rPr lang="en-GB" dirty="0">
                <a:latin typeface="Segoe UI"/>
              </a:rPr>
              <a:t>Total distance between apple and pear = 0.5</a:t>
            </a:r>
          </a:p>
          <a:p>
            <a:endParaRPr lang="en-GB" dirty="0">
              <a:latin typeface="Segoe UI"/>
            </a:endParaRPr>
          </a:p>
          <a:p>
            <a:r>
              <a:rPr lang="en-GB" dirty="0">
                <a:latin typeface="Segoe UI"/>
              </a:rPr>
              <a:t>Pear branch = 0.2</a:t>
            </a:r>
          </a:p>
        </p:txBody>
      </p:sp>
      <p:sp>
        <p:nvSpPr>
          <p:cNvPr id="20" name="TextBox 19">
            <a:extLst>
              <a:ext uri="{FF2B5EF4-FFF2-40B4-BE49-F238E27FC236}">
                <a16:creationId xmlns:a16="http://schemas.microsoft.com/office/drawing/2014/main" id="{F8049D49-A6AA-6B38-0E30-47F51707FB04}"/>
              </a:ext>
            </a:extLst>
          </p:cNvPr>
          <p:cNvSpPr txBox="1"/>
          <p:nvPr/>
        </p:nvSpPr>
        <p:spPr>
          <a:xfrm>
            <a:off x="119420" y="122743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latin typeface="Segoe UI"/>
              </a:rPr>
              <a:t>f </a:t>
            </a:r>
            <a:r>
              <a:rPr lang="en-GB" dirty="0">
                <a:latin typeface="Segoe UI"/>
              </a:rPr>
              <a:t>= apple</a:t>
            </a:r>
            <a:endParaRPr lang="en-US" dirty="0">
              <a:latin typeface="Segoe UI"/>
            </a:endParaRPr>
          </a:p>
          <a:p>
            <a:r>
              <a:rPr lang="en-GB" i="1" dirty="0">
                <a:latin typeface="Segoe UI"/>
              </a:rPr>
              <a:t>g </a:t>
            </a:r>
            <a:r>
              <a:rPr lang="en-GB" dirty="0">
                <a:latin typeface="Segoe UI"/>
              </a:rPr>
              <a:t>= pear</a:t>
            </a:r>
          </a:p>
          <a:p>
            <a:r>
              <a:rPr lang="en-GB" i="1" dirty="0">
                <a:latin typeface="Segoe UI"/>
              </a:rPr>
              <a:t>u = </a:t>
            </a:r>
            <a:r>
              <a:rPr lang="en-GB" dirty="0">
                <a:latin typeface="Segoe UI"/>
              </a:rPr>
              <a:t>apple-pear node</a:t>
            </a:r>
          </a:p>
        </p:txBody>
      </p:sp>
      <p:sp>
        <p:nvSpPr>
          <p:cNvPr id="3" name="TextBox 2">
            <a:extLst>
              <a:ext uri="{FF2B5EF4-FFF2-40B4-BE49-F238E27FC236}">
                <a16:creationId xmlns:a16="http://schemas.microsoft.com/office/drawing/2014/main" id="{B0157A6A-C36C-080E-1E90-8464B1ACF47B}"/>
              </a:ext>
            </a:extLst>
          </p:cNvPr>
          <p:cNvSpPr txBox="1"/>
          <p:nvPr/>
        </p:nvSpPr>
        <p:spPr>
          <a:xfrm>
            <a:off x="1340956" y="3520355"/>
            <a:ext cx="11193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Distance between </a:t>
            </a:r>
            <a:r>
              <a:rPr lang="en-GB" i="1"/>
              <a:t>apple</a:t>
            </a:r>
            <a:r>
              <a:rPr lang="en-GB"/>
              <a:t> and </a:t>
            </a:r>
            <a:r>
              <a:rPr lang="en-GB" i="1"/>
              <a:t>u</a:t>
            </a:r>
          </a:p>
        </p:txBody>
      </p:sp>
      <p:sp>
        <p:nvSpPr>
          <p:cNvPr id="7" name="TextBox 6">
            <a:extLst>
              <a:ext uri="{FF2B5EF4-FFF2-40B4-BE49-F238E27FC236}">
                <a16:creationId xmlns:a16="http://schemas.microsoft.com/office/drawing/2014/main" id="{B1638395-1264-7ECB-1416-F072FA5EA475}"/>
              </a:ext>
            </a:extLst>
          </p:cNvPr>
          <p:cNvSpPr txBox="1"/>
          <p:nvPr/>
        </p:nvSpPr>
        <p:spPr>
          <a:xfrm>
            <a:off x="-2351" y="1248"/>
            <a:ext cx="75301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Branch Lengths (1)</a:t>
            </a:r>
            <a:endParaRPr lang="en-US" dirty="0"/>
          </a:p>
        </p:txBody>
      </p:sp>
      <p:sp>
        <p:nvSpPr>
          <p:cNvPr id="9" name="TextBox 8">
            <a:extLst>
              <a:ext uri="{FF2B5EF4-FFF2-40B4-BE49-F238E27FC236}">
                <a16:creationId xmlns:a16="http://schemas.microsoft.com/office/drawing/2014/main" id="{46479A2C-28ED-1FCA-110A-C0D8B5CF047E}"/>
              </a:ext>
            </a:extLst>
          </p:cNvPr>
          <p:cNvSpPr txBox="1"/>
          <p:nvPr/>
        </p:nvSpPr>
        <p:spPr>
          <a:xfrm>
            <a:off x="1095" y="777105"/>
            <a:ext cx="90235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rPr>
              <a:t>Distribute the branch length between the two species</a:t>
            </a:r>
            <a:endParaRPr lang="en-GB" sz="2400" i="1">
              <a:latin typeface="Segoe UI"/>
            </a:endParaRPr>
          </a:p>
        </p:txBody>
      </p:sp>
    </p:spTree>
    <p:extLst>
      <p:ext uri="{BB962C8B-B14F-4D97-AF65-F5344CB8AC3E}">
        <p14:creationId xmlns:p14="http://schemas.microsoft.com/office/powerpoint/2010/main" val="1042335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B27C2FB-85AC-96BF-A0BB-348A7544D0B6}"/>
              </a:ext>
            </a:extLst>
          </p:cNvPr>
          <p:cNvSpPr txBox="1"/>
          <p:nvPr/>
        </p:nvSpPr>
        <p:spPr>
          <a:xfrm>
            <a:off x="6208576" y="926643"/>
            <a:ext cx="584290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latin typeface="Segoe UI"/>
              </a:rPr>
              <a:t>Now we can join these two taxa and we know the distance covered by each branch</a:t>
            </a:r>
            <a:endParaRPr lang="en-US" sz="2800">
              <a:latin typeface="Segoe UI"/>
            </a:endParaRPr>
          </a:p>
        </p:txBody>
      </p:sp>
      <p:pic>
        <p:nvPicPr>
          <p:cNvPr id="17" name="Picture 16" descr="A diagram of fruit types&#10;&#10;Description automatically generated">
            <a:extLst>
              <a:ext uri="{FF2B5EF4-FFF2-40B4-BE49-F238E27FC236}">
                <a16:creationId xmlns:a16="http://schemas.microsoft.com/office/drawing/2014/main" id="{DF565310-10F9-E477-E313-09367D239B9B}"/>
              </a:ext>
            </a:extLst>
          </p:cNvPr>
          <p:cNvPicPr>
            <a:picLocks noChangeAspect="1"/>
          </p:cNvPicPr>
          <p:nvPr/>
        </p:nvPicPr>
        <p:blipFill>
          <a:blip r:embed="rId2"/>
          <a:stretch>
            <a:fillRect/>
          </a:stretch>
        </p:blipFill>
        <p:spPr>
          <a:xfrm>
            <a:off x="130870" y="707571"/>
            <a:ext cx="5840307" cy="5848048"/>
          </a:xfrm>
          <a:prstGeom prst="rect">
            <a:avLst/>
          </a:prstGeom>
        </p:spPr>
      </p:pic>
      <p:sp>
        <p:nvSpPr>
          <p:cNvPr id="3" name="Rectangle 2">
            <a:extLst>
              <a:ext uri="{FF2B5EF4-FFF2-40B4-BE49-F238E27FC236}">
                <a16:creationId xmlns:a16="http://schemas.microsoft.com/office/drawing/2014/main" id="{577244BA-47E4-294D-ED2B-13DE3906353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5F6CBA3-9520-90D8-FC64-B104F361BE36}"/>
              </a:ext>
            </a:extLst>
          </p:cNvPr>
          <p:cNvSpPr txBox="1"/>
          <p:nvPr/>
        </p:nvSpPr>
        <p:spPr>
          <a:xfrm>
            <a:off x="2686045" y="240095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i="1" dirty="0"/>
              <a:t>u</a:t>
            </a:r>
            <a:endParaRPr lang="en-GB"/>
          </a:p>
        </p:txBody>
      </p:sp>
      <p:sp>
        <p:nvSpPr>
          <p:cNvPr id="6" name="TextBox 5">
            <a:extLst>
              <a:ext uri="{FF2B5EF4-FFF2-40B4-BE49-F238E27FC236}">
                <a16:creationId xmlns:a16="http://schemas.microsoft.com/office/drawing/2014/main" id="{83C61B31-1B6E-5C9A-B7BE-4612EF6BF835}"/>
              </a:ext>
            </a:extLst>
          </p:cNvPr>
          <p:cNvSpPr txBox="1"/>
          <p:nvPr/>
        </p:nvSpPr>
        <p:spPr>
          <a:xfrm>
            <a:off x="-2351" y="-51134"/>
            <a:ext cx="75301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Join Nodes (1)</a:t>
            </a:r>
            <a:endParaRPr lang="en-US" dirty="0"/>
          </a:p>
        </p:txBody>
      </p:sp>
    </p:spTree>
    <p:extLst>
      <p:ext uri="{BB962C8B-B14F-4D97-AF65-F5344CB8AC3E}">
        <p14:creationId xmlns:p14="http://schemas.microsoft.com/office/powerpoint/2010/main" val="35911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82C51B-3E2F-F328-D306-BE593ED3D310}"/>
              </a:ext>
            </a:extLst>
          </p:cNvPr>
          <p:cNvSpPr txBox="1"/>
          <p:nvPr/>
        </p:nvSpPr>
        <p:spPr>
          <a:xfrm>
            <a:off x="-2351" y="50409"/>
            <a:ext cx="57972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Join Nodes (2)</a:t>
            </a:r>
            <a:endParaRPr lang="en-US" dirty="0"/>
          </a:p>
        </p:txBody>
      </p:sp>
      <p:sp>
        <p:nvSpPr>
          <p:cNvPr id="4" name="TextBox 3">
            <a:extLst>
              <a:ext uri="{FF2B5EF4-FFF2-40B4-BE49-F238E27FC236}">
                <a16:creationId xmlns:a16="http://schemas.microsoft.com/office/drawing/2014/main" id="{A5CB6932-25EF-EA7E-E9FF-1F9D0107E6CA}"/>
              </a:ext>
            </a:extLst>
          </p:cNvPr>
          <p:cNvSpPr txBox="1"/>
          <p:nvPr/>
        </p:nvSpPr>
        <p:spPr>
          <a:xfrm>
            <a:off x="503" y="854957"/>
            <a:ext cx="11855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Now we recalculate the distance matrix to include the new node</a:t>
            </a:r>
            <a:endParaRPr lang="en-US"/>
          </a:p>
        </p:txBody>
      </p:sp>
      <p:pic>
        <p:nvPicPr>
          <p:cNvPr id="6" name="Picture 5" descr="A black and white math equations&#10;&#10;Description automatically generated">
            <a:extLst>
              <a:ext uri="{FF2B5EF4-FFF2-40B4-BE49-F238E27FC236}">
                <a16:creationId xmlns:a16="http://schemas.microsoft.com/office/drawing/2014/main" id="{40888954-6FD3-C273-AFA3-25DCC93E5A48}"/>
              </a:ext>
            </a:extLst>
          </p:cNvPr>
          <p:cNvPicPr>
            <a:picLocks noChangeAspect="1"/>
          </p:cNvPicPr>
          <p:nvPr/>
        </p:nvPicPr>
        <p:blipFill>
          <a:blip r:embed="rId2"/>
          <a:stretch>
            <a:fillRect/>
          </a:stretch>
        </p:blipFill>
        <p:spPr>
          <a:xfrm>
            <a:off x="2252492" y="1236301"/>
            <a:ext cx="7352393" cy="1138011"/>
          </a:xfrm>
          <a:prstGeom prst="rect">
            <a:avLst/>
          </a:prstGeom>
        </p:spPr>
      </p:pic>
      <p:pic>
        <p:nvPicPr>
          <p:cNvPr id="8" name="Picture 7">
            <a:extLst>
              <a:ext uri="{FF2B5EF4-FFF2-40B4-BE49-F238E27FC236}">
                <a16:creationId xmlns:a16="http://schemas.microsoft.com/office/drawing/2014/main" id="{BBAE6296-B113-B28D-2D5B-B07423AFCB32}"/>
              </a:ext>
            </a:extLst>
          </p:cNvPr>
          <p:cNvPicPr>
            <a:picLocks noChangeAspect="1"/>
          </p:cNvPicPr>
          <p:nvPr/>
        </p:nvPicPr>
        <p:blipFill>
          <a:blip r:embed="rId3"/>
          <a:stretch>
            <a:fillRect/>
          </a:stretch>
        </p:blipFill>
        <p:spPr>
          <a:xfrm>
            <a:off x="0" y="2263744"/>
            <a:ext cx="12192000" cy="4597880"/>
          </a:xfrm>
          <a:prstGeom prst="rect">
            <a:avLst/>
          </a:prstGeom>
        </p:spPr>
      </p:pic>
    </p:spTree>
    <p:extLst>
      <p:ext uri="{BB962C8B-B14F-4D97-AF65-F5344CB8AC3E}">
        <p14:creationId xmlns:p14="http://schemas.microsoft.com/office/powerpoint/2010/main" val="1914886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85256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Recalculate Q-matrix</a:t>
            </a:r>
          </a:p>
        </p:txBody>
      </p:sp>
      <p:sp>
        <p:nvSpPr>
          <p:cNvPr id="11" name="TextBox 10">
            <a:extLst>
              <a:ext uri="{FF2B5EF4-FFF2-40B4-BE49-F238E27FC236}">
                <a16:creationId xmlns:a16="http://schemas.microsoft.com/office/drawing/2014/main" id="{9BD42C7E-F164-4B15-6CC4-3E5BE933D78A}"/>
              </a:ext>
            </a:extLst>
          </p:cNvPr>
          <p:cNvSpPr txBox="1"/>
          <p:nvPr/>
        </p:nvSpPr>
        <p:spPr>
          <a:xfrm>
            <a:off x="503" y="854957"/>
            <a:ext cx="11855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 new Q-value matrix is calculated including the new node</a:t>
            </a:r>
          </a:p>
        </p:txBody>
      </p:sp>
      <p:pic>
        <p:nvPicPr>
          <p:cNvPr id="15" name="Picture 14" descr="A black number and a dot&#10;&#10;Description automatically generated">
            <a:extLst>
              <a:ext uri="{FF2B5EF4-FFF2-40B4-BE49-F238E27FC236}">
                <a16:creationId xmlns:a16="http://schemas.microsoft.com/office/drawing/2014/main" id="{D1A24CE3-4454-6CE8-A20F-E0C4D7F1B942}"/>
              </a:ext>
            </a:extLst>
          </p:cNvPr>
          <p:cNvPicPr>
            <a:picLocks noChangeAspect="1"/>
          </p:cNvPicPr>
          <p:nvPr/>
        </p:nvPicPr>
        <p:blipFill rotWithShape="1">
          <a:blip r:embed="rId2"/>
          <a:srcRect t="14723" r="99" b="-735"/>
          <a:stretch/>
        </p:blipFill>
        <p:spPr>
          <a:xfrm>
            <a:off x="2321000" y="1211403"/>
            <a:ext cx="6074385" cy="709641"/>
          </a:xfrm>
          <a:prstGeom prst="rect">
            <a:avLst/>
          </a:prstGeom>
        </p:spPr>
      </p:pic>
      <p:pic>
        <p:nvPicPr>
          <p:cNvPr id="17" name="Picture 16">
            <a:extLst>
              <a:ext uri="{FF2B5EF4-FFF2-40B4-BE49-F238E27FC236}">
                <a16:creationId xmlns:a16="http://schemas.microsoft.com/office/drawing/2014/main" id="{58FE400F-91E3-66DB-1F54-8225A5BB3454}"/>
              </a:ext>
            </a:extLst>
          </p:cNvPr>
          <p:cNvPicPr>
            <a:picLocks noChangeAspect="1"/>
          </p:cNvPicPr>
          <p:nvPr/>
        </p:nvPicPr>
        <p:blipFill>
          <a:blip r:embed="rId3"/>
          <a:stretch>
            <a:fillRect/>
          </a:stretch>
        </p:blipFill>
        <p:spPr>
          <a:xfrm>
            <a:off x="0" y="1925607"/>
            <a:ext cx="12192000" cy="4929928"/>
          </a:xfrm>
          <a:prstGeom prst="rect">
            <a:avLst/>
          </a:prstGeom>
        </p:spPr>
      </p:pic>
    </p:spTree>
    <p:extLst>
      <p:ext uri="{BB962C8B-B14F-4D97-AF65-F5344CB8AC3E}">
        <p14:creationId xmlns:p14="http://schemas.microsoft.com/office/powerpoint/2010/main" val="3850188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78128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Branch Lengths (2)</a:t>
            </a:r>
            <a:endParaRPr lang="en-US" dirty="0"/>
          </a:p>
        </p:txBody>
      </p:sp>
      <p:sp>
        <p:nvSpPr>
          <p:cNvPr id="11" name="TextBox 10">
            <a:extLst>
              <a:ext uri="{FF2B5EF4-FFF2-40B4-BE49-F238E27FC236}">
                <a16:creationId xmlns:a16="http://schemas.microsoft.com/office/drawing/2014/main" id="{9BD42C7E-F164-4B15-6CC4-3E5BE933D78A}"/>
              </a:ext>
            </a:extLst>
          </p:cNvPr>
          <p:cNvSpPr txBox="1"/>
          <p:nvPr/>
        </p:nvSpPr>
        <p:spPr>
          <a:xfrm>
            <a:off x="503" y="854957"/>
            <a:ext cx="11855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Segoe UI"/>
              </a:rPr>
              <a:t>We can join either Lemon-Lime or Apple-Pear-Plum – let's join Lemon and Lime</a:t>
            </a:r>
            <a:endParaRPr lang="en-US" dirty="0">
              <a:latin typeface="Segoe UI"/>
            </a:endParaRPr>
          </a:p>
        </p:txBody>
      </p:sp>
      <p:pic>
        <p:nvPicPr>
          <p:cNvPr id="4" name="Picture 3" descr="A black and white math equations&#10;&#10;Description automatically generated">
            <a:extLst>
              <a:ext uri="{FF2B5EF4-FFF2-40B4-BE49-F238E27FC236}">
                <a16:creationId xmlns:a16="http://schemas.microsoft.com/office/drawing/2014/main" id="{8E92BEC8-850B-005C-2E0E-7A7F6FB3C2B4}"/>
              </a:ext>
            </a:extLst>
          </p:cNvPr>
          <p:cNvPicPr>
            <a:picLocks noChangeAspect="1"/>
          </p:cNvPicPr>
          <p:nvPr/>
        </p:nvPicPr>
        <p:blipFill>
          <a:blip r:embed="rId2"/>
          <a:stretch>
            <a:fillRect/>
          </a:stretch>
        </p:blipFill>
        <p:spPr>
          <a:xfrm>
            <a:off x="607540" y="2445045"/>
            <a:ext cx="10382250" cy="1609725"/>
          </a:xfrm>
          <a:prstGeom prst="rect">
            <a:avLst/>
          </a:prstGeom>
        </p:spPr>
      </p:pic>
      <p:sp>
        <p:nvSpPr>
          <p:cNvPr id="6" name="TextBox 5">
            <a:extLst>
              <a:ext uri="{FF2B5EF4-FFF2-40B4-BE49-F238E27FC236}">
                <a16:creationId xmlns:a16="http://schemas.microsoft.com/office/drawing/2014/main" id="{9D940257-D3AE-B171-E4E8-BD95A97992D0}"/>
              </a:ext>
            </a:extLst>
          </p:cNvPr>
          <p:cNvSpPr txBox="1"/>
          <p:nvPr/>
        </p:nvSpPr>
        <p:spPr>
          <a:xfrm>
            <a:off x="6239258" y="190505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p>
          <a:p>
            <a:r>
              <a:rPr lang="en-GB"/>
              <a:t>Lemon</a:t>
            </a:r>
          </a:p>
        </p:txBody>
      </p:sp>
      <p:sp>
        <p:nvSpPr>
          <p:cNvPr id="9" name="TextBox 8">
            <a:extLst>
              <a:ext uri="{FF2B5EF4-FFF2-40B4-BE49-F238E27FC236}">
                <a16:creationId xmlns:a16="http://schemas.microsoft.com/office/drawing/2014/main" id="{8A949B44-2EB4-CF4A-EE66-659077A24535}"/>
              </a:ext>
            </a:extLst>
          </p:cNvPr>
          <p:cNvSpPr txBox="1"/>
          <p:nvPr/>
        </p:nvSpPr>
        <p:spPr>
          <a:xfrm>
            <a:off x="8698678" y="190505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endParaRPr lang="en-US"/>
          </a:p>
          <a:p>
            <a:r>
              <a:rPr lang="en-GB"/>
              <a:t>Lime</a:t>
            </a:r>
          </a:p>
        </p:txBody>
      </p:sp>
      <p:sp>
        <p:nvSpPr>
          <p:cNvPr id="12" name="TextBox 11">
            <a:extLst>
              <a:ext uri="{FF2B5EF4-FFF2-40B4-BE49-F238E27FC236}">
                <a16:creationId xmlns:a16="http://schemas.microsoft.com/office/drawing/2014/main" id="{F2268B91-152C-98D3-CE00-EE26C3FDE450}"/>
              </a:ext>
            </a:extLst>
          </p:cNvPr>
          <p:cNvSpPr txBox="1"/>
          <p:nvPr/>
        </p:nvSpPr>
        <p:spPr>
          <a:xfrm>
            <a:off x="6443063" y="40546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(1.8 -</a:t>
            </a:r>
          </a:p>
        </p:txBody>
      </p:sp>
      <p:sp>
        <p:nvSpPr>
          <p:cNvPr id="14" name="TextBox 13">
            <a:extLst>
              <a:ext uri="{FF2B5EF4-FFF2-40B4-BE49-F238E27FC236}">
                <a16:creationId xmlns:a16="http://schemas.microsoft.com/office/drawing/2014/main" id="{9D9F7C75-9CF7-88DB-9291-0BC708B82EAD}"/>
              </a:ext>
            </a:extLst>
          </p:cNvPr>
          <p:cNvSpPr txBox="1"/>
          <p:nvPr/>
        </p:nvSpPr>
        <p:spPr>
          <a:xfrm>
            <a:off x="8698100" y="405173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1.6))</a:t>
            </a:r>
          </a:p>
        </p:txBody>
      </p:sp>
      <p:sp>
        <p:nvSpPr>
          <p:cNvPr id="17" name="TextBox 16">
            <a:extLst>
              <a:ext uri="{FF2B5EF4-FFF2-40B4-BE49-F238E27FC236}">
                <a16:creationId xmlns:a16="http://schemas.microsoft.com/office/drawing/2014/main" id="{379DDDA2-820C-2349-7F20-3B10E2EE455F}"/>
              </a:ext>
            </a:extLst>
          </p:cNvPr>
          <p:cNvSpPr txBox="1"/>
          <p:nvPr/>
        </p:nvSpPr>
        <p:spPr>
          <a:xfrm>
            <a:off x="4929573" y="4054693"/>
            <a:ext cx="1124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 4) *</a:t>
            </a:r>
          </a:p>
        </p:txBody>
      </p:sp>
      <p:sp>
        <p:nvSpPr>
          <p:cNvPr id="19" name="TextBox 18">
            <a:extLst>
              <a:ext uri="{FF2B5EF4-FFF2-40B4-BE49-F238E27FC236}">
                <a16:creationId xmlns:a16="http://schemas.microsoft.com/office/drawing/2014/main" id="{EBA2675B-327D-5BD8-A44E-B4E94432418D}"/>
              </a:ext>
            </a:extLst>
          </p:cNvPr>
          <p:cNvSpPr txBox="1"/>
          <p:nvPr/>
        </p:nvSpPr>
        <p:spPr>
          <a:xfrm>
            <a:off x="2585597" y="4054693"/>
            <a:ext cx="1549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½ (0.3)   +</a:t>
            </a:r>
          </a:p>
        </p:txBody>
      </p:sp>
      <p:sp>
        <p:nvSpPr>
          <p:cNvPr id="21" name="TextBox 20">
            <a:extLst>
              <a:ext uri="{FF2B5EF4-FFF2-40B4-BE49-F238E27FC236}">
                <a16:creationId xmlns:a16="http://schemas.microsoft.com/office/drawing/2014/main" id="{EE2EDF00-66AD-A127-DCF5-5B637C17CED5}"/>
              </a:ext>
            </a:extLst>
          </p:cNvPr>
          <p:cNvSpPr txBox="1"/>
          <p:nvPr/>
        </p:nvSpPr>
        <p:spPr>
          <a:xfrm>
            <a:off x="150684" y="130148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latin typeface="Segoe UI"/>
              </a:rPr>
              <a:t>f </a:t>
            </a:r>
            <a:r>
              <a:rPr lang="en-GB" dirty="0">
                <a:latin typeface="Segoe UI"/>
              </a:rPr>
              <a:t>= lemon</a:t>
            </a:r>
            <a:endParaRPr lang="en-US" dirty="0">
              <a:latin typeface="Segoe UI"/>
            </a:endParaRPr>
          </a:p>
          <a:p>
            <a:r>
              <a:rPr lang="en-GB" i="1" dirty="0">
                <a:latin typeface="Segoe UI"/>
              </a:rPr>
              <a:t>g </a:t>
            </a:r>
            <a:r>
              <a:rPr lang="en-GB" dirty="0">
                <a:latin typeface="Segoe UI"/>
              </a:rPr>
              <a:t>= lime</a:t>
            </a:r>
          </a:p>
          <a:p>
            <a:r>
              <a:rPr lang="en-GB" i="1" dirty="0">
                <a:latin typeface="Segoe UI"/>
              </a:rPr>
              <a:t>u = </a:t>
            </a:r>
            <a:r>
              <a:rPr lang="en-GB" dirty="0">
                <a:latin typeface="Segoe UI"/>
              </a:rPr>
              <a:t>lemon-lime node</a:t>
            </a:r>
          </a:p>
        </p:txBody>
      </p:sp>
      <p:sp>
        <p:nvSpPr>
          <p:cNvPr id="23" name="TextBox 22">
            <a:extLst>
              <a:ext uri="{FF2B5EF4-FFF2-40B4-BE49-F238E27FC236}">
                <a16:creationId xmlns:a16="http://schemas.microsoft.com/office/drawing/2014/main" id="{DB5CD3A6-EADB-8700-5F71-04824BE90926}"/>
              </a:ext>
            </a:extLst>
          </p:cNvPr>
          <p:cNvSpPr txBox="1"/>
          <p:nvPr/>
        </p:nvSpPr>
        <p:spPr>
          <a:xfrm>
            <a:off x="2754958" y="45598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0.15 + ((0.2) / 4)</a:t>
            </a:r>
          </a:p>
          <a:p>
            <a:r>
              <a:rPr lang="en-GB"/>
              <a:t>= 0.2</a:t>
            </a:r>
            <a:endParaRPr lang="en-GB">
              <a:ea typeface="+mn-lt"/>
              <a:cs typeface="+mn-lt"/>
            </a:endParaRPr>
          </a:p>
        </p:txBody>
      </p:sp>
      <p:sp>
        <p:nvSpPr>
          <p:cNvPr id="25" name="TextBox 24">
            <a:extLst>
              <a:ext uri="{FF2B5EF4-FFF2-40B4-BE49-F238E27FC236}">
                <a16:creationId xmlns:a16="http://schemas.microsoft.com/office/drawing/2014/main" id="{FA98C388-9BA8-B070-AD17-9B3F600BD6D1}"/>
              </a:ext>
            </a:extLst>
          </p:cNvPr>
          <p:cNvSpPr txBox="1"/>
          <p:nvPr/>
        </p:nvSpPr>
        <p:spPr>
          <a:xfrm>
            <a:off x="-3323" y="5020761"/>
            <a:ext cx="468761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Segoe UI"/>
              </a:rPr>
              <a:t>Lemon branch = 0.2</a:t>
            </a:r>
          </a:p>
          <a:p>
            <a:endParaRPr lang="en-GB" dirty="0">
              <a:latin typeface="Segoe UI"/>
            </a:endParaRPr>
          </a:p>
          <a:p>
            <a:r>
              <a:rPr lang="en-GB" dirty="0">
                <a:latin typeface="Segoe UI"/>
              </a:rPr>
              <a:t>Total distance between lemon and lime = 0.3</a:t>
            </a:r>
          </a:p>
          <a:p>
            <a:endParaRPr lang="en-GB" dirty="0">
              <a:latin typeface="Segoe UI"/>
            </a:endParaRPr>
          </a:p>
          <a:p>
            <a:r>
              <a:rPr lang="en-GB" dirty="0">
                <a:latin typeface="Segoe UI"/>
              </a:rPr>
              <a:t>Lime branch = 0.1</a:t>
            </a:r>
          </a:p>
        </p:txBody>
      </p:sp>
      <p:pic>
        <p:nvPicPr>
          <p:cNvPr id="27" name="Picture 26">
            <a:extLst>
              <a:ext uri="{FF2B5EF4-FFF2-40B4-BE49-F238E27FC236}">
                <a16:creationId xmlns:a16="http://schemas.microsoft.com/office/drawing/2014/main" id="{A3F4619D-3BF6-1796-59CF-F091A040C331}"/>
              </a:ext>
            </a:extLst>
          </p:cNvPr>
          <p:cNvPicPr>
            <a:picLocks noChangeAspect="1"/>
          </p:cNvPicPr>
          <p:nvPr/>
        </p:nvPicPr>
        <p:blipFill rotWithShape="1">
          <a:blip r:embed="rId3"/>
          <a:srcRect l="65086" t="-273"/>
          <a:stretch/>
        </p:blipFill>
        <p:spPr>
          <a:xfrm>
            <a:off x="9438289" y="4066713"/>
            <a:ext cx="2417380" cy="2623967"/>
          </a:xfrm>
          <a:prstGeom prst="rect">
            <a:avLst/>
          </a:prstGeom>
        </p:spPr>
      </p:pic>
    </p:spTree>
    <p:extLst>
      <p:ext uri="{BB962C8B-B14F-4D97-AF65-F5344CB8AC3E}">
        <p14:creationId xmlns:p14="http://schemas.microsoft.com/office/powerpoint/2010/main" val="128963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57972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NJ – Join Nodes (3)</a:t>
            </a:r>
            <a:endParaRPr lang="en-US" dirty="0"/>
          </a:p>
        </p:txBody>
      </p:sp>
      <p:sp>
        <p:nvSpPr>
          <p:cNvPr id="5" name="TextBox 4">
            <a:extLst>
              <a:ext uri="{FF2B5EF4-FFF2-40B4-BE49-F238E27FC236}">
                <a16:creationId xmlns:a16="http://schemas.microsoft.com/office/drawing/2014/main" id="{1ABD8DC7-9AC2-4B68-892A-D6AE6D3DBAD2}"/>
              </a:ext>
            </a:extLst>
          </p:cNvPr>
          <p:cNvSpPr txBox="1"/>
          <p:nvPr/>
        </p:nvSpPr>
        <p:spPr>
          <a:xfrm>
            <a:off x="5699437" y="706272"/>
            <a:ext cx="588191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latin typeface="Segoe UI"/>
              </a:rPr>
              <a:t>We can add this node to the tree, along with the relative branch lengths</a:t>
            </a:r>
            <a:endParaRPr lang="en-GB" sz="2800" i="1">
              <a:latin typeface="Segoe UI"/>
            </a:endParaRPr>
          </a:p>
        </p:txBody>
      </p:sp>
      <p:pic>
        <p:nvPicPr>
          <p:cNvPr id="8" name="Picture 7" descr="A diagram of fruit trees&#10;&#10;Description automatically generated">
            <a:extLst>
              <a:ext uri="{FF2B5EF4-FFF2-40B4-BE49-F238E27FC236}">
                <a16:creationId xmlns:a16="http://schemas.microsoft.com/office/drawing/2014/main" id="{7FFC1D13-6350-2B2C-5A15-AD032F6D0D73}"/>
              </a:ext>
            </a:extLst>
          </p:cNvPr>
          <p:cNvPicPr>
            <a:picLocks noChangeAspect="1"/>
          </p:cNvPicPr>
          <p:nvPr/>
        </p:nvPicPr>
        <p:blipFill>
          <a:blip r:embed="rId2"/>
          <a:stretch>
            <a:fillRect/>
          </a:stretch>
        </p:blipFill>
        <p:spPr>
          <a:xfrm>
            <a:off x="-1243" y="980840"/>
            <a:ext cx="5427199" cy="5569858"/>
          </a:xfrm>
          <a:prstGeom prst="rect">
            <a:avLst/>
          </a:prstGeom>
        </p:spPr>
      </p:pic>
      <p:sp>
        <p:nvSpPr>
          <p:cNvPr id="3" name="Rectangle 2">
            <a:extLst>
              <a:ext uri="{FF2B5EF4-FFF2-40B4-BE49-F238E27FC236}">
                <a16:creationId xmlns:a16="http://schemas.microsoft.com/office/drawing/2014/main" id="{BD511313-AECC-DC95-3D42-11B663548F1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9368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71123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(4)</a:t>
            </a:r>
          </a:p>
        </p:txBody>
      </p:sp>
      <p:sp>
        <p:nvSpPr>
          <p:cNvPr id="5" name="TextBox 4">
            <a:extLst>
              <a:ext uri="{FF2B5EF4-FFF2-40B4-BE49-F238E27FC236}">
                <a16:creationId xmlns:a16="http://schemas.microsoft.com/office/drawing/2014/main" id="{1ABD8DC7-9AC2-4B68-892A-D6AE6D3DBAD2}"/>
              </a:ext>
            </a:extLst>
          </p:cNvPr>
          <p:cNvSpPr txBox="1"/>
          <p:nvPr/>
        </p:nvSpPr>
        <p:spPr>
          <a:xfrm>
            <a:off x="214247" y="863510"/>
            <a:ext cx="58819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rPr>
              <a:t>Update the distance matrix</a:t>
            </a:r>
            <a:endParaRPr lang="en-US" sz="2400">
              <a:latin typeface="Segoe UI"/>
            </a:endParaRPr>
          </a:p>
        </p:txBody>
      </p:sp>
      <p:pic>
        <p:nvPicPr>
          <p:cNvPr id="4" name="Picture 3">
            <a:extLst>
              <a:ext uri="{FF2B5EF4-FFF2-40B4-BE49-F238E27FC236}">
                <a16:creationId xmlns:a16="http://schemas.microsoft.com/office/drawing/2014/main" id="{BE12E6D7-0737-989E-B657-72016F4D898A}"/>
              </a:ext>
            </a:extLst>
          </p:cNvPr>
          <p:cNvPicPr>
            <a:picLocks noChangeAspect="1"/>
          </p:cNvPicPr>
          <p:nvPr/>
        </p:nvPicPr>
        <p:blipFill>
          <a:blip r:embed="rId2"/>
          <a:stretch>
            <a:fillRect/>
          </a:stretch>
        </p:blipFill>
        <p:spPr>
          <a:xfrm>
            <a:off x="0" y="1417191"/>
            <a:ext cx="12192000" cy="4652570"/>
          </a:xfrm>
          <a:prstGeom prst="rect">
            <a:avLst/>
          </a:prstGeom>
        </p:spPr>
      </p:pic>
      <p:sp>
        <p:nvSpPr>
          <p:cNvPr id="3" name="Rectangle 2">
            <a:extLst>
              <a:ext uri="{FF2B5EF4-FFF2-40B4-BE49-F238E27FC236}">
                <a16:creationId xmlns:a16="http://schemas.microsoft.com/office/drawing/2014/main" id="{B01D7DEF-670B-E24E-BE8A-674C50473DF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177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90000"/>
              </a:lnSpc>
              <a:buNone/>
            </a:pPr>
            <a:r>
              <a:rPr lang="en-GB" sz="4800" b="1" strike="noStrike" spc="-1" dirty="0">
                <a:solidFill>
                  <a:srgbClr val="000000"/>
                </a:solidFill>
                <a:latin typeface="Segoe UI"/>
                <a:ea typeface="Noto Sans CJK SC Regular"/>
              </a:rPr>
              <a:t>Phylogenetics (1)</a:t>
            </a:r>
            <a:endParaRPr lang="en-US" sz="4800" b="0" strike="noStrike" spc="-1">
              <a:solidFill>
                <a:srgbClr val="000000"/>
              </a:solidFill>
              <a:latin typeface="Segoe UI"/>
            </a:endParaRPr>
          </a:p>
        </p:txBody>
      </p:sp>
      <p:sp>
        <p:nvSpPr>
          <p:cNvPr id="188" name="PlaceHolder 2"/>
          <p:cNvSpPr>
            <a:spLocks noGrp="1"/>
          </p:cNvSpPr>
          <p:nvPr>
            <p:ph/>
          </p:nvPr>
        </p:nvSpPr>
        <p:spPr>
          <a:xfrm>
            <a:off x="484920" y="1207080"/>
            <a:ext cx="11277360" cy="5019480"/>
          </a:xfrm>
          <a:prstGeom prst="rect">
            <a:avLst/>
          </a:prstGeom>
          <a:noFill/>
          <a:ln w="0">
            <a:noFill/>
          </a:ln>
        </p:spPr>
        <p:txBody>
          <a:bodyPr lIns="91440" tIns="45720" rIns="91440" bIns="45720" anchor="t">
            <a:normAutofit/>
          </a:bodyPr>
          <a:lstStyle/>
          <a:p>
            <a:pPr marL="0" indent="0">
              <a:lnSpc>
                <a:spcPct val="90000"/>
              </a:lnSpc>
              <a:spcBef>
                <a:spcPts val="1100"/>
              </a:spcBef>
              <a:buNone/>
              <a:tabLst>
                <a:tab pos="0" algn="l"/>
              </a:tabLst>
            </a:pPr>
            <a:r>
              <a:rPr lang="en-US" sz="3200" b="1" strike="noStrike" spc="-1" dirty="0">
                <a:solidFill>
                  <a:srgbClr val="000000"/>
                </a:solidFill>
                <a:latin typeface="Segoe UI"/>
              </a:rPr>
              <a:t>P</a:t>
            </a:r>
            <a:r>
              <a:rPr lang="en-GB" sz="3200" b="1" strike="noStrike" spc="-1" err="1">
                <a:solidFill>
                  <a:srgbClr val="000000"/>
                </a:solidFill>
                <a:latin typeface="Segoe UI"/>
              </a:rPr>
              <a:t>hylogenetics</a:t>
            </a:r>
            <a:r>
              <a:rPr lang="en-GB" sz="3200" b="1" strike="noStrike" spc="-1" dirty="0">
                <a:solidFill>
                  <a:srgbClr val="000000"/>
                </a:solidFill>
                <a:latin typeface="Segoe UI"/>
              </a:rPr>
              <a:t> is the study of evolutionary relationships among or within groups of organisms</a:t>
            </a:r>
            <a:endParaRPr lang="en-US" sz="3200" b="0" strike="noStrike" spc="-1" dirty="0">
              <a:solidFill>
                <a:srgbClr val="000000"/>
              </a:solidFill>
              <a:latin typeface="Segoe UI"/>
            </a:endParaRPr>
          </a:p>
          <a:p>
            <a:pPr marL="0" indent="0">
              <a:lnSpc>
                <a:spcPct val="90000"/>
              </a:lnSpc>
              <a:spcBef>
                <a:spcPts val="1100"/>
              </a:spcBef>
              <a:buNone/>
              <a:tabLst>
                <a:tab pos="0" algn="l"/>
              </a:tabLst>
            </a:pPr>
            <a:endParaRPr lang="en-US" sz="3200" b="0" strike="noStrike" spc="-1" dirty="0">
              <a:solidFill>
                <a:srgbClr val="000000"/>
              </a:solidFill>
              <a:latin typeface="Segoe UI"/>
            </a:endParaRPr>
          </a:p>
          <a:p>
            <a:pPr marL="0" indent="0">
              <a:lnSpc>
                <a:spcPct val="90000"/>
              </a:lnSpc>
              <a:spcBef>
                <a:spcPts val="1100"/>
              </a:spcBef>
              <a:buNone/>
              <a:tabLst>
                <a:tab pos="0" algn="l"/>
              </a:tabLst>
            </a:pPr>
            <a:r>
              <a:rPr lang="en-GB" sz="3200" b="0" strike="noStrike" spc="-1" dirty="0">
                <a:solidFill>
                  <a:srgbClr val="000000"/>
                </a:solidFill>
                <a:latin typeface="Segoe UI"/>
              </a:rPr>
              <a:t>Making phylogenetic inferences is one of the applications of multiple sequence alignment.</a:t>
            </a:r>
            <a:endParaRPr lang="en-US" sz="3200" b="0" strike="noStrike" spc="-1" dirty="0">
              <a:solidFill>
                <a:srgbClr val="000000"/>
              </a:solidFill>
              <a:latin typeface="Segoe UI"/>
            </a:endParaRPr>
          </a:p>
          <a:p>
            <a:pPr marL="0" indent="0">
              <a:lnSpc>
                <a:spcPct val="90000"/>
              </a:lnSpc>
              <a:spcBef>
                <a:spcPts val="1100"/>
              </a:spcBef>
              <a:buNone/>
              <a:tabLst>
                <a:tab pos="0" algn="l"/>
              </a:tabLst>
            </a:pPr>
            <a:endParaRPr lang="en-US" sz="3200" b="0" strike="noStrike" spc="-1" dirty="0">
              <a:solidFill>
                <a:srgbClr val="000000"/>
              </a:solidFill>
              <a:latin typeface="Segoe UI"/>
            </a:endParaRPr>
          </a:p>
          <a:p>
            <a:pPr marL="0" indent="0">
              <a:lnSpc>
                <a:spcPct val="90000"/>
              </a:lnSpc>
              <a:spcBef>
                <a:spcPts val="1100"/>
              </a:spcBef>
              <a:buNone/>
              <a:tabLst>
                <a:tab pos="0" algn="l"/>
              </a:tabLst>
            </a:pPr>
            <a:r>
              <a:rPr lang="en-GB" sz="3200" b="0" strike="noStrike" spc="-1" dirty="0">
                <a:solidFill>
                  <a:srgbClr val="000000"/>
                </a:solidFill>
                <a:latin typeface="Segoe UI"/>
              </a:rPr>
              <a:t>Can also be based on other traits e.g. morphology</a:t>
            </a:r>
            <a:endParaRPr lang="en-US" sz="3200" b="0" strike="noStrike" spc="-1" dirty="0">
              <a:solidFill>
                <a:srgbClr val="000000"/>
              </a:solidFill>
              <a:latin typeface="Segoe UI"/>
            </a:endParaRPr>
          </a:p>
          <a:p>
            <a:pPr marL="0" indent="0">
              <a:lnSpc>
                <a:spcPct val="90000"/>
              </a:lnSpc>
              <a:spcBef>
                <a:spcPts val="1100"/>
              </a:spcBef>
              <a:buNone/>
              <a:tabLst>
                <a:tab pos="0" algn="l"/>
              </a:tabLst>
            </a:pPr>
            <a:endParaRPr lang="en-US" sz="3200" b="0" strike="noStrike" spc="-1" dirty="0">
              <a:solidFill>
                <a:srgbClr val="000000"/>
              </a:solidFill>
              <a:latin typeface="Segoe UI"/>
            </a:endParaRPr>
          </a:p>
          <a:p>
            <a:pPr marL="0" indent="0">
              <a:lnSpc>
                <a:spcPct val="90000"/>
              </a:lnSpc>
              <a:spcBef>
                <a:spcPts val="1100"/>
              </a:spcBef>
              <a:buNone/>
              <a:tabLst>
                <a:tab pos="0" algn="l"/>
              </a:tabLst>
            </a:pPr>
            <a:r>
              <a:rPr lang="en-GB" sz="3200" b="0" strike="noStrike" spc="-1" dirty="0">
                <a:solidFill>
                  <a:srgbClr val="000000"/>
                </a:solidFill>
                <a:latin typeface="Segoe UI"/>
              </a:rPr>
              <a:t>Results used to create a </a:t>
            </a:r>
            <a:r>
              <a:rPr lang="en-GB" sz="3200" b="1" strike="noStrike" spc="-1" dirty="0">
                <a:solidFill>
                  <a:srgbClr val="000000"/>
                </a:solidFill>
                <a:latin typeface="Segoe UI"/>
              </a:rPr>
              <a:t>phylogenetic tree</a:t>
            </a:r>
            <a:endParaRPr lang="en-US" sz="3200" b="0" strike="noStrike" spc="-1" dirty="0">
              <a:solidFill>
                <a:srgbClr val="000000"/>
              </a:solidFill>
              <a:latin typeface="Segoe UI"/>
            </a:endParaRPr>
          </a:p>
        </p:txBody>
      </p:sp>
      <p:sp>
        <p:nvSpPr>
          <p:cNvPr id="3" name="Rectangle 2">
            <a:extLst>
              <a:ext uri="{FF2B5EF4-FFF2-40B4-BE49-F238E27FC236}">
                <a16:creationId xmlns:a16="http://schemas.microsoft.com/office/drawing/2014/main" id="{369CEC62-45C1-7C35-0FCE-862CEE9D94C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67190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a:t>
            </a:r>
            <a:r>
              <a:rPr lang="en-GB" sz="4800" b="1" dirty="0">
                <a:latin typeface="Segoe UI"/>
                <a:cs typeface="Segoe UI"/>
              </a:rPr>
              <a:t>(5)</a:t>
            </a:r>
            <a:endParaRPr lang="en-US" dirty="0"/>
          </a:p>
        </p:txBody>
      </p:sp>
      <p:sp>
        <p:nvSpPr>
          <p:cNvPr id="5" name="TextBox 4">
            <a:extLst>
              <a:ext uri="{FF2B5EF4-FFF2-40B4-BE49-F238E27FC236}">
                <a16:creationId xmlns:a16="http://schemas.microsoft.com/office/drawing/2014/main" id="{1ABD8DC7-9AC2-4B68-892A-D6AE6D3DBAD2}"/>
              </a:ext>
            </a:extLst>
          </p:cNvPr>
          <p:cNvSpPr txBox="1"/>
          <p:nvPr/>
        </p:nvSpPr>
        <p:spPr>
          <a:xfrm>
            <a:off x="214247" y="863510"/>
            <a:ext cx="58819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rPr>
              <a:t>Update the Q-matrix</a:t>
            </a:r>
            <a:endParaRPr lang="en-US" sz="2400">
              <a:latin typeface="Segoe UI"/>
            </a:endParaRPr>
          </a:p>
        </p:txBody>
      </p:sp>
      <p:pic>
        <p:nvPicPr>
          <p:cNvPr id="2" name="Picture 1">
            <a:extLst>
              <a:ext uri="{FF2B5EF4-FFF2-40B4-BE49-F238E27FC236}">
                <a16:creationId xmlns:a16="http://schemas.microsoft.com/office/drawing/2014/main" id="{05A2D07A-9B35-69E4-8BD9-F388AD487648}"/>
              </a:ext>
            </a:extLst>
          </p:cNvPr>
          <p:cNvPicPr>
            <a:picLocks noChangeAspect="1"/>
          </p:cNvPicPr>
          <p:nvPr/>
        </p:nvPicPr>
        <p:blipFill>
          <a:blip r:embed="rId2"/>
          <a:stretch>
            <a:fillRect/>
          </a:stretch>
        </p:blipFill>
        <p:spPr>
          <a:xfrm>
            <a:off x="0" y="1713050"/>
            <a:ext cx="12192000" cy="5028471"/>
          </a:xfrm>
          <a:prstGeom prst="rect">
            <a:avLst/>
          </a:prstGeom>
        </p:spPr>
      </p:pic>
    </p:spTree>
    <p:extLst>
      <p:ext uri="{BB962C8B-B14F-4D97-AF65-F5344CB8AC3E}">
        <p14:creationId xmlns:p14="http://schemas.microsoft.com/office/powerpoint/2010/main" val="3034058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2351" y="1248"/>
            <a:ext cx="67067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a:t>
            </a:r>
            <a:r>
              <a:rPr lang="en-GB" sz="4800" b="1" dirty="0">
                <a:latin typeface="Segoe UI"/>
                <a:cs typeface="Segoe UI"/>
              </a:rPr>
              <a:t>(6)</a:t>
            </a:r>
            <a:endParaRPr lang="en-US" dirty="0"/>
          </a:p>
        </p:txBody>
      </p:sp>
      <p:pic>
        <p:nvPicPr>
          <p:cNvPr id="4" name="Picture 3" descr="A black and white math equations&#10;&#10;Description automatically generated">
            <a:extLst>
              <a:ext uri="{FF2B5EF4-FFF2-40B4-BE49-F238E27FC236}">
                <a16:creationId xmlns:a16="http://schemas.microsoft.com/office/drawing/2014/main" id="{8E92BEC8-850B-005C-2E0E-7A7F6FB3C2B4}"/>
              </a:ext>
            </a:extLst>
          </p:cNvPr>
          <p:cNvPicPr>
            <a:picLocks noChangeAspect="1"/>
          </p:cNvPicPr>
          <p:nvPr/>
        </p:nvPicPr>
        <p:blipFill>
          <a:blip r:embed="rId2"/>
          <a:stretch>
            <a:fillRect/>
          </a:stretch>
        </p:blipFill>
        <p:spPr>
          <a:xfrm>
            <a:off x="607540" y="2445045"/>
            <a:ext cx="10382250" cy="1609725"/>
          </a:xfrm>
          <a:prstGeom prst="rect">
            <a:avLst/>
          </a:prstGeom>
        </p:spPr>
      </p:pic>
      <p:sp>
        <p:nvSpPr>
          <p:cNvPr id="6" name="TextBox 5">
            <a:extLst>
              <a:ext uri="{FF2B5EF4-FFF2-40B4-BE49-F238E27FC236}">
                <a16:creationId xmlns:a16="http://schemas.microsoft.com/office/drawing/2014/main" id="{9D940257-D3AE-B171-E4E8-BD95A97992D0}"/>
              </a:ext>
            </a:extLst>
          </p:cNvPr>
          <p:cNvSpPr txBox="1"/>
          <p:nvPr/>
        </p:nvSpPr>
        <p:spPr>
          <a:xfrm>
            <a:off x="6239258" y="190505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p>
          <a:p>
            <a:r>
              <a:rPr lang="en-GB"/>
              <a:t>Plum</a:t>
            </a:r>
          </a:p>
        </p:txBody>
      </p:sp>
      <p:sp>
        <p:nvSpPr>
          <p:cNvPr id="9" name="TextBox 8">
            <a:extLst>
              <a:ext uri="{FF2B5EF4-FFF2-40B4-BE49-F238E27FC236}">
                <a16:creationId xmlns:a16="http://schemas.microsoft.com/office/drawing/2014/main" id="{8A949B44-2EB4-CF4A-EE66-659077A24535}"/>
              </a:ext>
            </a:extLst>
          </p:cNvPr>
          <p:cNvSpPr txBox="1"/>
          <p:nvPr/>
        </p:nvSpPr>
        <p:spPr>
          <a:xfrm>
            <a:off x="8698678" y="190505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Total Branch Length</a:t>
            </a:r>
            <a:endParaRPr lang="en-US"/>
          </a:p>
          <a:p>
            <a:r>
              <a:rPr lang="en-GB"/>
              <a:t>Apple-Pear</a:t>
            </a:r>
          </a:p>
        </p:txBody>
      </p:sp>
      <p:sp>
        <p:nvSpPr>
          <p:cNvPr id="12" name="TextBox 11">
            <a:extLst>
              <a:ext uri="{FF2B5EF4-FFF2-40B4-BE49-F238E27FC236}">
                <a16:creationId xmlns:a16="http://schemas.microsoft.com/office/drawing/2014/main" id="{F2268B91-152C-98D3-CE00-EE26C3FDE450}"/>
              </a:ext>
            </a:extLst>
          </p:cNvPr>
          <p:cNvSpPr txBox="1"/>
          <p:nvPr/>
        </p:nvSpPr>
        <p:spPr>
          <a:xfrm>
            <a:off x="6443063" y="40546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(1.3 -</a:t>
            </a:r>
          </a:p>
        </p:txBody>
      </p:sp>
      <p:sp>
        <p:nvSpPr>
          <p:cNvPr id="14" name="TextBox 13">
            <a:extLst>
              <a:ext uri="{FF2B5EF4-FFF2-40B4-BE49-F238E27FC236}">
                <a16:creationId xmlns:a16="http://schemas.microsoft.com/office/drawing/2014/main" id="{9D9F7C75-9CF7-88DB-9291-0BC708B82EAD}"/>
              </a:ext>
            </a:extLst>
          </p:cNvPr>
          <p:cNvSpPr txBox="1"/>
          <p:nvPr/>
        </p:nvSpPr>
        <p:spPr>
          <a:xfrm>
            <a:off x="8698100" y="405173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1.2))</a:t>
            </a:r>
          </a:p>
        </p:txBody>
      </p:sp>
      <p:sp>
        <p:nvSpPr>
          <p:cNvPr id="17" name="TextBox 16">
            <a:extLst>
              <a:ext uri="{FF2B5EF4-FFF2-40B4-BE49-F238E27FC236}">
                <a16:creationId xmlns:a16="http://schemas.microsoft.com/office/drawing/2014/main" id="{379DDDA2-820C-2349-7F20-3B10E2EE455F}"/>
              </a:ext>
            </a:extLst>
          </p:cNvPr>
          <p:cNvSpPr txBox="1"/>
          <p:nvPr/>
        </p:nvSpPr>
        <p:spPr>
          <a:xfrm>
            <a:off x="4929573" y="4054693"/>
            <a:ext cx="11246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 2) *</a:t>
            </a:r>
          </a:p>
        </p:txBody>
      </p:sp>
      <p:sp>
        <p:nvSpPr>
          <p:cNvPr id="19" name="TextBox 18">
            <a:extLst>
              <a:ext uri="{FF2B5EF4-FFF2-40B4-BE49-F238E27FC236}">
                <a16:creationId xmlns:a16="http://schemas.microsoft.com/office/drawing/2014/main" id="{EBA2675B-327D-5BD8-A44E-B4E94432418D}"/>
              </a:ext>
            </a:extLst>
          </p:cNvPr>
          <p:cNvSpPr txBox="1"/>
          <p:nvPr/>
        </p:nvSpPr>
        <p:spPr>
          <a:xfrm>
            <a:off x="2659338" y="4054693"/>
            <a:ext cx="13651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½ (0.7)   +</a:t>
            </a:r>
          </a:p>
        </p:txBody>
      </p:sp>
      <p:sp>
        <p:nvSpPr>
          <p:cNvPr id="21" name="TextBox 20">
            <a:extLst>
              <a:ext uri="{FF2B5EF4-FFF2-40B4-BE49-F238E27FC236}">
                <a16:creationId xmlns:a16="http://schemas.microsoft.com/office/drawing/2014/main" id="{EE2EDF00-66AD-A127-DCF5-5B637C17CED5}"/>
              </a:ext>
            </a:extLst>
          </p:cNvPr>
          <p:cNvSpPr txBox="1"/>
          <p:nvPr/>
        </p:nvSpPr>
        <p:spPr>
          <a:xfrm>
            <a:off x="236715" y="1031096"/>
            <a:ext cx="30996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dirty="0">
                <a:latin typeface="Segoe UI"/>
              </a:rPr>
              <a:t>f </a:t>
            </a:r>
            <a:r>
              <a:rPr lang="en-GB" dirty="0">
                <a:latin typeface="Segoe UI"/>
              </a:rPr>
              <a:t>= plum</a:t>
            </a:r>
            <a:endParaRPr lang="en-US" dirty="0">
              <a:latin typeface="Segoe UI"/>
            </a:endParaRPr>
          </a:p>
          <a:p>
            <a:r>
              <a:rPr lang="en-GB" i="1" dirty="0">
                <a:latin typeface="Segoe UI"/>
              </a:rPr>
              <a:t>g </a:t>
            </a:r>
            <a:r>
              <a:rPr lang="en-GB" dirty="0">
                <a:latin typeface="Segoe UI"/>
              </a:rPr>
              <a:t>= apple-pear</a:t>
            </a:r>
          </a:p>
          <a:p>
            <a:r>
              <a:rPr lang="en-GB" i="1" dirty="0">
                <a:latin typeface="Segoe UI"/>
              </a:rPr>
              <a:t>u = </a:t>
            </a:r>
            <a:r>
              <a:rPr lang="en-GB" dirty="0">
                <a:latin typeface="Segoe UI"/>
              </a:rPr>
              <a:t>apple-pear-plum node</a:t>
            </a:r>
          </a:p>
        </p:txBody>
      </p:sp>
      <p:sp>
        <p:nvSpPr>
          <p:cNvPr id="23" name="TextBox 22">
            <a:extLst>
              <a:ext uri="{FF2B5EF4-FFF2-40B4-BE49-F238E27FC236}">
                <a16:creationId xmlns:a16="http://schemas.microsoft.com/office/drawing/2014/main" id="{DB5CD3A6-EADB-8700-5F71-04824BE90926}"/>
              </a:ext>
            </a:extLst>
          </p:cNvPr>
          <p:cNvSpPr txBox="1"/>
          <p:nvPr/>
        </p:nvSpPr>
        <p:spPr>
          <a:xfrm>
            <a:off x="2754958" y="45598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0.35 + ((0.1) / 2)</a:t>
            </a:r>
          </a:p>
          <a:p>
            <a:r>
              <a:rPr lang="en-GB"/>
              <a:t>= 0.4</a:t>
            </a:r>
            <a:endParaRPr lang="en-GB">
              <a:ea typeface="+mn-lt"/>
              <a:cs typeface="+mn-lt"/>
            </a:endParaRPr>
          </a:p>
        </p:txBody>
      </p:sp>
      <p:sp>
        <p:nvSpPr>
          <p:cNvPr id="25" name="TextBox 24">
            <a:extLst>
              <a:ext uri="{FF2B5EF4-FFF2-40B4-BE49-F238E27FC236}">
                <a16:creationId xmlns:a16="http://schemas.microsoft.com/office/drawing/2014/main" id="{FA98C388-9BA8-B070-AD17-9B3F600BD6D1}"/>
              </a:ext>
            </a:extLst>
          </p:cNvPr>
          <p:cNvSpPr txBox="1"/>
          <p:nvPr/>
        </p:nvSpPr>
        <p:spPr>
          <a:xfrm>
            <a:off x="242483" y="5205116"/>
            <a:ext cx="52863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Segoe UI"/>
              </a:rPr>
              <a:t>Plum branch = 0.4</a:t>
            </a:r>
          </a:p>
          <a:p>
            <a:endParaRPr lang="en-GB" dirty="0">
              <a:latin typeface="Segoe UI"/>
            </a:endParaRPr>
          </a:p>
          <a:p>
            <a:r>
              <a:rPr lang="en-GB" dirty="0">
                <a:latin typeface="Segoe UI"/>
              </a:rPr>
              <a:t>Total distance between apple-pear and plum = 0.7</a:t>
            </a:r>
          </a:p>
          <a:p>
            <a:endParaRPr lang="en-GB" dirty="0">
              <a:latin typeface="Segoe UI"/>
            </a:endParaRPr>
          </a:p>
          <a:p>
            <a:r>
              <a:rPr lang="en-GB" dirty="0">
                <a:latin typeface="Segoe UI"/>
              </a:rPr>
              <a:t>Apple-pear to plum branch = 0.3</a:t>
            </a:r>
          </a:p>
        </p:txBody>
      </p:sp>
      <p:pic>
        <p:nvPicPr>
          <p:cNvPr id="8" name="Picture 7">
            <a:extLst>
              <a:ext uri="{FF2B5EF4-FFF2-40B4-BE49-F238E27FC236}">
                <a16:creationId xmlns:a16="http://schemas.microsoft.com/office/drawing/2014/main" id="{455EDEA5-E512-CEB0-2FCE-3B211C0E06BB}"/>
              </a:ext>
            </a:extLst>
          </p:cNvPr>
          <p:cNvPicPr>
            <a:picLocks noChangeAspect="1"/>
          </p:cNvPicPr>
          <p:nvPr/>
        </p:nvPicPr>
        <p:blipFill rotWithShape="1">
          <a:blip r:embed="rId3"/>
          <a:srcRect t="448" r="62829" b="441"/>
          <a:stretch/>
        </p:blipFill>
        <p:spPr>
          <a:xfrm>
            <a:off x="9621762" y="4051819"/>
            <a:ext cx="2572497" cy="2806622"/>
          </a:xfrm>
          <a:prstGeom prst="rect">
            <a:avLst/>
          </a:prstGeom>
        </p:spPr>
      </p:pic>
    </p:spTree>
    <p:extLst>
      <p:ext uri="{BB962C8B-B14F-4D97-AF65-F5344CB8AC3E}">
        <p14:creationId xmlns:p14="http://schemas.microsoft.com/office/powerpoint/2010/main" val="1761023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diagram of fruit trees&#10;&#10;Description automatically generated">
            <a:extLst>
              <a:ext uri="{FF2B5EF4-FFF2-40B4-BE49-F238E27FC236}">
                <a16:creationId xmlns:a16="http://schemas.microsoft.com/office/drawing/2014/main" id="{2815F1D6-DDCF-6085-B6BA-F998ED1AFCC8}"/>
              </a:ext>
            </a:extLst>
          </p:cNvPr>
          <p:cNvPicPr>
            <a:picLocks noChangeAspect="1"/>
          </p:cNvPicPr>
          <p:nvPr/>
        </p:nvPicPr>
        <p:blipFill>
          <a:blip r:embed="rId2"/>
          <a:stretch>
            <a:fillRect/>
          </a:stretch>
        </p:blipFill>
        <p:spPr>
          <a:xfrm>
            <a:off x="110931" y="940892"/>
            <a:ext cx="5282057" cy="5424717"/>
          </a:xfrm>
          <a:prstGeom prst="rect">
            <a:avLst/>
          </a:prstGeom>
        </p:spPr>
      </p:pic>
      <p:sp>
        <p:nvSpPr>
          <p:cNvPr id="7" name="TextBox 6">
            <a:extLst>
              <a:ext uri="{FF2B5EF4-FFF2-40B4-BE49-F238E27FC236}">
                <a16:creationId xmlns:a16="http://schemas.microsoft.com/office/drawing/2014/main" id="{6351BDA5-6177-319F-0DC0-02BDD86837D7}"/>
              </a:ext>
            </a:extLst>
          </p:cNvPr>
          <p:cNvSpPr txBox="1"/>
          <p:nvPr/>
        </p:nvSpPr>
        <p:spPr>
          <a:xfrm>
            <a:off x="1355" y="111861"/>
            <a:ext cx="701398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a:t>
            </a:r>
            <a:r>
              <a:rPr lang="en-GB" sz="4800" b="1" dirty="0">
                <a:latin typeface="Segoe UI"/>
                <a:cs typeface="Segoe UI"/>
              </a:rPr>
              <a:t>(7)</a:t>
            </a:r>
            <a:endParaRPr lang="en-US" dirty="0"/>
          </a:p>
        </p:txBody>
      </p:sp>
      <p:sp>
        <p:nvSpPr>
          <p:cNvPr id="5" name="TextBox 4">
            <a:extLst>
              <a:ext uri="{FF2B5EF4-FFF2-40B4-BE49-F238E27FC236}">
                <a16:creationId xmlns:a16="http://schemas.microsoft.com/office/drawing/2014/main" id="{D0D42C50-C2C3-B919-AEB0-58D5F36931F5}"/>
              </a:ext>
            </a:extLst>
          </p:cNvPr>
          <p:cNvSpPr txBox="1"/>
          <p:nvPr/>
        </p:nvSpPr>
        <p:spPr>
          <a:xfrm>
            <a:off x="5549040" y="893247"/>
            <a:ext cx="6465612"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Segoe UI"/>
              </a:rPr>
              <a:t>The tree is now complete – we can infer the last branch length based on the others</a:t>
            </a:r>
            <a:endParaRPr lang="en-US" sz="2000">
              <a:latin typeface="Segoe UI"/>
            </a:endParaRPr>
          </a:p>
          <a:p>
            <a:endParaRPr lang="en-GB" sz="2000" dirty="0">
              <a:latin typeface="Segoe UI"/>
            </a:endParaRPr>
          </a:p>
          <a:p>
            <a:r>
              <a:rPr lang="en-GB" sz="2000" dirty="0">
                <a:latin typeface="Segoe UI"/>
              </a:rPr>
              <a:t>e.g. </a:t>
            </a:r>
          </a:p>
          <a:p>
            <a:r>
              <a:rPr lang="en-GB" sz="2000" dirty="0">
                <a:latin typeface="Segoe UI"/>
              </a:rPr>
              <a:t>Total distance from Lime to Pear = 0.8</a:t>
            </a:r>
          </a:p>
          <a:p>
            <a:endParaRPr lang="en-GB" sz="2000" dirty="0">
              <a:latin typeface="Segoe UI"/>
            </a:endParaRPr>
          </a:p>
          <a:p>
            <a:r>
              <a:rPr lang="en-GB" sz="2000" dirty="0">
                <a:latin typeface="Segoe UI"/>
              </a:rPr>
              <a:t>Pear to Apple-Pear Node = 0.2</a:t>
            </a:r>
          </a:p>
          <a:p>
            <a:r>
              <a:rPr lang="en-GB" sz="2000" dirty="0">
                <a:latin typeface="Segoe UI"/>
              </a:rPr>
              <a:t>Apple-Pear Node to Apple-Pear-Plum Node = 0.3</a:t>
            </a:r>
          </a:p>
          <a:p>
            <a:r>
              <a:rPr lang="en-GB" sz="2000" dirty="0">
                <a:latin typeface="Segoe UI"/>
              </a:rPr>
              <a:t>Lemon-Lime Node to Lime node = 0.1</a:t>
            </a:r>
          </a:p>
          <a:p>
            <a:endParaRPr lang="en-GB" sz="2000" dirty="0">
              <a:latin typeface="Segoe UI"/>
            </a:endParaRPr>
          </a:p>
          <a:p>
            <a:r>
              <a:rPr lang="en-GB" sz="2000" dirty="0">
                <a:latin typeface="Segoe UI"/>
              </a:rPr>
              <a:t>0.8 - 0.3 - 0.2 - 0.1 = </a:t>
            </a:r>
            <a:r>
              <a:rPr lang="en-GB" sz="2000" dirty="0">
                <a:solidFill>
                  <a:srgbClr val="00B050"/>
                </a:solidFill>
                <a:latin typeface="Segoe UI"/>
              </a:rPr>
              <a:t>0.2</a:t>
            </a:r>
          </a:p>
          <a:p>
            <a:endParaRPr lang="en-GB" sz="2400" dirty="0">
              <a:latin typeface="Segoe UI"/>
            </a:endParaRPr>
          </a:p>
          <a:p>
            <a:endParaRPr lang="en-GB" sz="2400" dirty="0">
              <a:latin typeface="Segoe UI"/>
            </a:endParaRPr>
          </a:p>
        </p:txBody>
      </p:sp>
      <p:cxnSp>
        <p:nvCxnSpPr>
          <p:cNvPr id="13" name="Straight Arrow Connector 12">
            <a:extLst>
              <a:ext uri="{FF2B5EF4-FFF2-40B4-BE49-F238E27FC236}">
                <a16:creationId xmlns:a16="http://schemas.microsoft.com/office/drawing/2014/main" id="{653191E5-F73F-E345-979B-1EAD1F64A2C3}"/>
              </a:ext>
            </a:extLst>
          </p:cNvPr>
          <p:cNvCxnSpPr/>
          <p:nvPr/>
        </p:nvCxnSpPr>
        <p:spPr>
          <a:xfrm flipH="1">
            <a:off x="2899032" y="1813955"/>
            <a:ext cx="973667" cy="1003905"/>
          </a:xfrm>
          <a:prstGeom prst="straightConnector1">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47B77C2-EBFD-2D4B-5BC7-58A45E31A4F3}"/>
              </a:ext>
            </a:extLst>
          </p:cNvPr>
          <p:cNvCxnSpPr>
            <a:cxnSpLocks/>
          </p:cNvCxnSpPr>
          <p:nvPr/>
        </p:nvCxnSpPr>
        <p:spPr>
          <a:xfrm flipH="1">
            <a:off x="3772433" y="4267162"/>
            <a:ext cx="892420" cy="112442"/>
          </a:xfrm>
          <a:prstGeom prst="straightConnector1">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E21CB39-5D1C-D3AC-AE81-96C74C61733E}"/>
              </a:ext>
            </a:extLst>
          </p:cNvPr>
          <p:cNvCxnSpPr>
            <a:cxnSpLocks/>
          </p:cNvCxnSpPr>
          <p:nvPr/>
        </p:nvCxnSpPr>
        <p:spPr>
          <a:xfrm flipH="1" flipV="1">
            <a:off x="2890398" y="2877625"/>
            <a:ext cx="72154" cy="678170"/>
          </a:xfrm>
          <a:prstGeom prst="straightConnector1">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164C26A-45DC-B714-4AB6-C9E89688F552}"/>
              </a:ext>
            </a:extLst>
          </p:cNvPr>
          <p:cNvCxnSpPr>
            <a:cxnSpLocks/>
          </p:cNvCxnSpPr>
          <p:nvPr/>
        </p:nvCxnSpPr>
        <p:spPr>
          <a:xfrm flipH="1" flipV="1">
            <a:off x="3023821" y="3577149"/>
            <a:ext cx="725840" cy="725506"/>
          </a:xfrm>
          <a:prstGeom prst="straightConnector1">
            <a:avLst/>
          </a:prstGeom>
          <a:ln w="28575">
            <a:solidFill>
              <a:srgbClr val="00B0F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ED4D3F5-F6FD-72DB-1AC4-19655681C021}"/>
              </a:ext>
            </a:extLst>
          </p:cNvPr>
          <p:cNvSpPr txBox="1"/>
          <p:nvPr/>
        </p:nvSpPr>
        <p:spPr>
          <a:xfrm>
            <a:off x="3767505" y="2874423"/>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0.8</a:t>
            </a: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E9DD35A3-8046-7263-8A54-452C2C8E5E92}"/>
                  </a:ext>
                </a:extLst>
              </p14:cNvPr>
              <p14:cNvContentPartPr/>
              <p14:nvPr/>
            </p14:nvContentPartPr>
            <p14:xfrm>
              <a:off x="3300332" y="2145946"/>
              <a:ext cx="1204274" cy="1830620"/>
            </p14:xfrm>
          </p:contentPart>
        </mc:Choice>
        <mc:Fallback xmlns="">
          <p:pic>
            <p:nvPicPr>
              <p:cNvPr id="28" name="Ink 27">
                <a:extLst>
                  <a:ext uri="{FF2B5EF4-FFF2-40B4-BE49-F238E27FC236}">
                    <a16:creationId xmlns:a16="http://schemas.microsoft.com/office/drawing/2014/main" id="{E9DD35A3-8046-7263-8A54-452C2C8E5E92}"/>
                  </a:ext>
                </a:extLst>
              </p:cNvPr>
              <p:cNvPicPr/>
              <p:nvPr/>
            </p:nvPicPr>
            <p:blipFill>
              <a:blip r:embed="rId4"/>
              <a:stretch>
                <a:fillRect/>
              </a:stretch>
            </p:blipFill>
            <p:spPr>
              <a:xfrm>
                <a:off x="3282336" y="2127949"/>
                <a:ext cx="1239906" cy="1866253"/>
              </a:xfrm>
              <a:prstGeom prst="rect">
                <a:avLst/>
              </a:prstGeom>
            </p:spPr>
          </p:pic>
        </mc:Fallback>
      </mc:AlternateContent>
      <p:sp>
        <p:nvSpPr>
          <p:cNvPr id="29" name="TextBox 28">
            <a:extLst>
              <a:ext uri="{FF2B5EF4-FFF2-40B4-BE49-F238E27FC236}">
                <a16:creationId xmlns:a16="http://schemas.microsoft.com/office/drawing/2014/main" id="{FF828648-274D-8920-1117-2D9D34F1DE13}"/>
              </a:ext>
            </a:extLst>
          </p:cNvPr>
          <p:cNvSpPr txBox="1"/>
          <p:nvPr/>
        </p:nvSpPr>
        <p:spPr>
          <a:xfrm>
            <a:off x="3902137" y="3376917"/>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00B050"/>
                </a:solidFill>
              </a:rPr>
              <a:t>0.2</a:t>
            </a:r>
          </a:p>
        </p:txBody>
      </p:sp>
      <p:sp>
        <p:nvSpPr>
          <p:cNvPr id="3" name="Rectangle 2">
            <a:extLst>
              <a:ext uri="{FF2B5EF4-FFF2-40B4-BE49-F238E27FC236}">
                <a16:creationId xmlns:a16="http://schemas.microsoft.com/office/drawing/2014/main" id="{271B131E-DF15-5CF8-5414-1829CA70AA49}"/>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5562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148839" y="1248"/>
            <a:ext cx="66698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 (8)</a:t>
            </a:r>
          </a:p>
        </p:txBody>
      </p:sp>
      <p:pic>
        <p:nvPicPr>
          <p:cNvPr id="2" name="Picture 1" descr="A diagram of fruit trees&#10;&#10;Description automatically generated">
            <a:extLst>
              <a:ext uri="{FF2B5EF4-FFF2-40B4-BE49-F238E27FC236}">
                <a16:creationId xmlns:a16="http://schemas.microsoft.com/office/drawing/2014/main" id="{455DAF1D-C1A8-3B8C-2901-F62112C659B9}"/>
              </a:ext>
            </a:extLst>
          </p:cNvPr>
          <p:cNvPicPr>
            <a:picLocks noChangeAspect="1"/>
          </p:cNvPicPr>
          <p:nvPr/>
        </p:nvPicPr>
        <p:blipFill>
          <a:blip r:embed="rId2"/>
          <a:stretch>
            <a:fillRect/>
          </a:stretch>
        </p:blipFill>
        <p:spPr>
          <a:xfrm>
            <a:off x="367663" y="931333"/>
            <a:ext cx="5360675" cy="5533572"/>
          </a:xfrm>
          <a:prstGeom prst="rect">
            <a:avLst/>
          </a:prstGeom>
        </p:spPr>
      </p:pic>
      <p:sp>
        <p:nvSpPr>
          <p:cNvPr id="3" name="TextBox 2">
            <a:extLst>
              <a:ext uri="{FF2B5EF4-FFF2-40B4-BE49-F238E27FC236}">
                <a16:creationId xmlns:a16="http://schemas.microsoft.com/office/drawing/2014/main" id="{55434ECF-38A9-FBEB-64A3-5F31EE54A137}"/>
              </a:ext>
            </a:extLst>
          </p:cNvPr>
          <p:cNvSpPr txBox="1"/>
          <p:nvPr/>
        </p:nvSpPr>
        <p:spPr>
          <a:xfrm>
            <a:off x="5728138" y="930166"/>
            <a:ext cx="62694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Segoe UI"/>
              </a:rPr>
              <a:t>Now we have a fully resolved tree</a:t>
            </a:r>
            <a:endParaRPr lang="en-US" dirty="0">
              <a:latin typeface="Segoe UI"/>
            </a:endParaRPr>
          </a:p>
          <a:p>
            <a:r>
              <a:rPr lang="en-GB" sz="2400" dirty="0"/>
              <a:t>​</a:t>
            </a:r>
          </a:p>
          <a:p>
            <a:r>
              <a:rPr lang="en-GB" sz="2400" dirty="0"/>
              <a:t>​</a:t>
            </a:r>
          </a:p>
        </p:txBody>
      </p:sp>
      <p:pic>
        <p:nvPicPr>
          <p:cNvPr id="4" name="Picture 3" descr="A diagram of fruit varieties&#10;&#10;Description automatically generated">
            <a:extLst>
              <a:ext uri="{FF2B5EF4-FFF2-40B4-BE49-F238E27FC236}">
                <a16:creationId xmlns:a16="http://schemas.microsoft.com/office/drawing/2014/main" id="{489DFA06-57CF-5BC1-D799-50663410B7E7}"/>
              </a:ext>
            </a:extLst>
          </p:cNvPr>
          <p:cNvPicPr>
            <a:picLocks noChangeAspect="1"/>
          </p:cNvPicPr>
          <p:nvPr/>
        </p:nvPicPr>
        <p:blipFill>
          <a:blip r:embed="rId3"/>
          <a:stretch>
            <a:fillRect/>
          </a:stretch>
        </p:blipFill>
        <p:spPr>
          <a:xfrm>
            <a:off x="5939971" y="1530048"/>
            <a:ext cx="5452534" cy="4940905"/>
          </a:xfrm>
          <a:prstGeom prst="rect">
            <a:avLst/>
          </a:prstGeom>
        </p:spPr>
      </p:pic>
      <p:sp>
        <p:nvSpPr>
          <p:cNvPr id="6" name="Rectangle 5">
            <a:extLst>
              <a:ext uri="{FF2B5EF4-FFF2-40B4-BE49-F238E27FC236}">
                <a16:creationId xmlns:a16="http://schemas.microsoft.com/office/drawing/2014/main" id="{DB107840-C615-BEC4-9EC6-A963258AA86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81064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51BDA5-6177-319F-0DC0-02BDD86837D7}"/>
              </a:ext>
            </a:extLst>
          </p:cNvPr>
          <p:cNvSpPr txBox="1"/>
          <p:nvPr/>
        </p:nvSpPr>
        <p:spPr>
          <a:xfrm>
            <a:off x="148839" y="1248"/>
            <a:ext cx="57972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b="1" dirty="0">
                <a:latin typeface="Segoe UI"/>
              </a:rPr>
              <a:t>Neighbour Joining</a:t>
            </a:r>
          </a:p>
        </p:txBody>
      </p:sp>
      <p:sp>
        <p:nvSpPr>
          <p:cNvPr id="3" name="TextBox 2">
            <a:extLst>
              <a:ext uri="{FF2B5EF4-FFF2-40B4-BE49-F238E27FC236}">
                <a16:creationId xmlns:a16="http://schemas.microsoft.com/office/drawing/2014/main" id="{55434ECF-38A9-FBEB-64A3-5F31EE54A137}"/>
              </a:ext>
            </a:extLst>
          </p:cNvPr>
          <p:cNvSpPr txBox="1"/>
          <p:nvPr/>
        </p:nvSpPr>
        <p:spPr>
          <a:xfrm>
            <a:off x="148332" y="930166"/>
            <a:ext cx="11382195"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400" dirty="0">
                <a:latin typeface="Segoe UI"/>
              </a:rPr>
              <a:t>This method offers advantages over UPGMA in that relative branch lengths can be calculated</a:t>
            </a:r>
            <a:endParaRPr lang="en-US"/>
          </a:p>
          <a:p>
            <a:pPr>
              <a:lnSpc>
                <a:spcPct val="150000"/>
              </a:lnSpc>
            </a:pPr>
            <a:endParaRPr lang="en-GB" sz="2400" dirty="0">
              <a:latin typeface="Segoe UI"/>
            </a:endParaRPr>
          </a:p>
          <a:p>
            <a:pPr>
              <a:lnSpc>
                <a:spcPct val="150000"/>
              </a:lnSpc>
            </a:pPr>
            <a:r>
              <a:rPr lang="en-GB" sz="2400">
                <a:latin typeface="Segoe UI"/>
              </a:rPr>
              <a:t>However, it shares these disadvantages with UPGMA:</a:t>
            </a:r>
            <a:endParaRPr lang="en-GB" sz="2400" dirty="0">
              <a:latin typeface="Segoe UI"/>
            </a:endParaRPr>
          </a:p>
          <a:p>
            <a:pPr>
              <a:lnSpc>
                <a:spcPct val="150000"/>
              </a:lnSpc>
            </a:pPr>
            <a:endParaRPr lang="en-GB" sz="2400" dirty="0">
              <a:latin typeface="Segoe UI"/>
            </a:endParaRPr>
          </a:p>
          <a:p>
            <a:pPr marL="342900" indent="-342900">
              <a:lnSpc>
                <a:spcPct val="150000"/>
              </a:lnSpc>
              <a:buFont typeface="Arial"/>
              <a:buChar char="•"/>
            </a:pPr>
            <a:r>
              <a:rPr lang="en-GB" sz="2400">
                <a:latin typeface="Segoe UI"/>
              </a:rPr>
              <a:t>Doesn't provide any measure of statistical support</a:t>
            </a:r>
            <a:endParaRPr lang="en-GB" sz="2400" dirty="0">
              <a:latin typeface="Segoe UI"/>
            </a:endParaRPr>
          </a:p>
          <a:p>
            <a:pPr marL="342900" indent="-342900">
              <a:lnSpc>
                <a:spcPct val="150000"/>
              </a:lnSpc>
              <a:buFont typeface="Arial"/>
              <a:buChar char="•"/>
            </a:pPr>
            <a:r>
              <a:rPr lang="en-GB" sz="2400" dirty="0">
                <a:latin typeface="Segoe UI"/>
              </a:rPr>
              <a:t>Can't explicitly provide an evolutionary model</a:t>
            </a:r>
          </a:p>
          <a:p>
            <a:pPr marL="342900" indent="-342900">
              <a:lnSpc>
                <a:spcPct val="150000"/>
              </a:lnSpc>
              <a:buFont typeface="Arial"/>
              <a:buChar char="•"/>
            </a:pPr>
            <a:r>
              <a:rPr lang="en-GB" sz="2400" dirty="0">
                <a:latin typeface="Segoe UI"/>
              </a:rPr>
              <a:t>Doesn't allow for repeated substitutions at the same site</a:t>
            </a:r>
          </a:p>
          <a:p>
            <a:pPr marL="342900" indent="-342900">
              <a:lnSpc>
                <a:spcPct val="150000"/>
              </a:lnSpc>
              <a:buFont typeface="Arial"/>
              <a:buChar char="•"/>
            </a:pPr>
            <a:r>
              <a:rPr lang="en-GB" sz="2400" dirty="0">
                <a:latin typeface="Segoe UI"/>
              </a:rPr>
              <a:t>Assumes the distance matrix is indicative of evolutionary distance</a:t>
            </a:r>
          </a:p>
          <a:p>
            <a:pPr marL="342900" indent="-342900">
              <a:lnSpc>
                <a:spcPct val="150000"/>
              </a:lnSpc>
              <a:buFont typeface="Arial"/>
              <a:buChar char="•"/>
            </a:pPr>
            <a:r>
              <a:rPr lang="en-GB" sz="2400" dirty="0">
                <a:latin typeface="Segoe UI"/>
              </a:rPr>
              <a:t>Assumes branch lengths are additive</a:t>
            </a:r>
          </a:p>
          <a:p>
            <a:pPr>
              <a:lnSpc>
                <a:spcPct val="150000"/>
              </a:lnSpc>
            </a:pPr>
            <a:r>
              <a:rPr lang="en-GB" sz="2400" dirty="0">
                <a:latin typeface="Segoe UI"/>
              </a:rPr>
              <a:t>​</a:t>
            </a:r>
          </a:p>
          <a:p>
            <a:r>
              <a:rPr lang="en-GB" sz="2400" dirty="0"/>
              <a:t>​</a:t>
            </a:r>
          </a:p>
        </p:txBody>
      </p:sp>
      <p:sp>
        <p:nvSpPr>
          <p:cNvPr id="6" name="Rectangle 5">
            <a:extLst>
              <a:ext uri="{FF2B5EF4-FFF2-40B4-BE49-F238E27FC236}">
                <a16:creationId xmlns:a16="http://schemas.microsoft.com/office/drawing/2014/main" id="{DB107840-C615-BEC4-9EC6-A963258AA86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0520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Maximum Parsimony (1)</a:t>
            </a:r>
            <a:endParaRPr lang="en-US" sz="4800" b="0" strike="noStrike" spc="-1">
              <a:solidFill>
                <a:srgbClr val="000000"/>
              </a:solidFill>
              <a:latin typeface="Segoe UI"/>
            </a:endParaRPr>
          </a:p>
        </p:txBody>
      </p:sp>
      <p:sp>
        <p:nvSpPr>
          <p:cNvPr id="407"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err="1">
                <a:solidFill>
                  <a:srgbClr val="000000"/>
                </a:solidFill>
                <a:latin typeface="Segoe UI"/>
              </a:rPr>
              <a:t>Minimises</a:t>
            </a:r>
            <a:r>
              <a:rPr lang="en-US" sz="2400" b="0" strike="noStrike" spc="-1" dirty="0">
                <a:solidFill>
                  <a:srgbClr val="000000"/>
                </a:solidFill>
                <a:latin typeface="Segoe UI"/>
              </a:rPr>
              <a:t> the number of steps required to explain a set of data.</a:t>
            </a:r>
            <a:endParaRPr lang="en-GB" sz="2400" b="0" strike="noStrike" spc="-1" dirty="0">
              <a:latin typeface="Segoe UI"/>
            </a:endParaRPr>
          </a:p>
          <a:p>
            <a:pPr>
              <a:lnSpc>
                <a:spcPct val="90000"/>
              </a:lnSpc>
              <a:spcBef>
                <a:spcPts val="1199"/>
              </a:spcBef>
              <a:buNone/>
              <a:tabLst>
                <a:tab pos="0" algn="l"/>
              </a:tabLst>
            </a:pPr>
            <a:r>
              <a:rPr lang="en-US" sz="2400" b="0" strike="noStrike" spc="-1" dirty="0">
                <a:solidFill>
                  <a:srgbClr val="000000"/>
                </a:solidFill>
                <a:latin typeface="Segoe UI"/>
              </a:rPr>
              <a:t>Most parsimonious tree is the tree with the least changes required</a:t>
            </a:r>
            <a:endParaRPr lang="en-GB" sz="2400" b="0" strike="noStrike" spc="-1" dirty="0">
              <a:latin typeface="Segoe UI"/>
            </a:endParaRPr>
          </a:p>
          <a:p>
            <a:pPr>
              <a:lnSpc>
                <a:spcPct val="90000"/>
              </a:lnSpc>
              <a:spcBef>
                <a:spcPts val="1199"/>
              </a:spcBef>
              <a:tabLst>
                <a:tab pos="0" algn="l"/>
              </a:tabLst>
            </a:pPr>
            <a:r>
              <a:rPr lang="en-US" sz="2400" b="0" strike="noStrike" spc="-1" dirty="0">
                <a:solidFill>
                  <a:srgbClr val="000000"/>
                </a:solidFill>
                <a:latin typeface="Segoe UI"/>
              </a:rPr>
              <a:t>Start with every possible tree</a:t>
            </a:r>
            <a:endParaRPr lang="en-GB" sz="2400" b="0" strike="noStrike" spc="-1" dirty="0">
              <a:latin typeface="Segoe UI"/>
            </a:endParaRPr>
          </a:p>
        </p:txBody>
      </p:sp>
      <p:pic>
        <p:nvPicPr>
          <p:cNvPr id="2" name="Picture 1" descr="A diagram of a species&#10;&#10;Description automatically generated">
            <a:extLst>
              <a:ext uri="{FF2B5EF4-FFF2-40B4-BE49-F238E27FC236}">
                <a16:creationId xmlns:a16="http://schemas.microsoft.com/office/drawing/2014/main" id="{85EEBB1B-473E-C273-1ED3-706A96BEB91C}"/>
              </a:ext>
            </a:extLst>
          </p:cNvPr>
          <p:cNvPicPr>
            <a:picLocks noChangeAspect="1"/>
          </p:cNvPicPr>
          <p:nvPr/>
        </p:nvPicPr>
        <p:blipFill>
          <a:blip r:embed="rId3"/>
          <a:stretch>
            <a:fillRect/>
          </a:stretch>
        </p:blipFill>
        <p:spPr>
          <a:xfrm>
            <a:off x="0" y="2510476"/>
            <a:ext cx="12192000" cy="3728910"/>
          </a:xfrm>
          <a:prstGeom prst="rect">
            <a:avLst/>
          </a:prstGeom>
        </p:spPr>
      </p:pic>
      <p:sp>
        <p:nvSpPr>
          <p:cNvPr id="4" name="Rectangle 3">
            <a:extLst>
              <a:ext uri="{FF2B5EF4-FFF2-40B4-BE49-F238E27FC236}">
                <a16:creationId xmlns:a16="http://schemas.microsoft.com/office/drawing/2014/main" id="{EEB3633A-6A90-BC34-4A04-BD56B11C539E}"/>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D7C43C6-8A1A-3550-E2C5-6EB9E52B92B5}"/>
              </a:ext>
            </a:extLst>
          </p:cNvPr>
          <p:cNvSpPr/>
          <p:nvPr/>
        </p:nvSpPr>
        <p:spPr>
          <a:xfrm>
            <a:off x="118875" y="1082752"/>
            <a:ext cx="9399504" cy="3623119"/>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tabLst>
                <a:tab pos="0" algn="l"/>
              </a:tabLst>
            </a:pPr>
            <a:r>
              <a:rPr lang="en-US" sz="2400" spc="-1" dirty="0">
                <a:latin typeface="Segoe UI"/>
              </a:rPr>
              <a:t>There are many possible trees</a:t>
            </a:r>
          </a:p>
        </p:txBody>
      </p:sp>
      <p:sp>
        <p:nvSpPr>
          <p:cNvPr id="8" name="PlaceHolder 1">
            <a:extLst>
              <a:ext uri="{FF2B5EF4-FFF2-40B4-BE49-F238E27FC236}">
                <a16:creationId xmlns:a16="http://schemas.microsoft.com/office/drawing/2014/main" id="{F3A66521-23A8-AE93-079B-E5682707846A}"/>
              </a:ext>
            </a:extLst>
          </p:cNvPr>
          <p:cNvSpPr txBox="1">
            <a:spLocks/>
          </p:cNvSpPr>
          <p:nvPr/>
        </p:nvSpPr>
        <p:spPr>
          <a:xfrm>
            <a:off x="-3298" y="2445"/>
            <a:ext cx="10515240"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4800" b="1" spc="-1" dirty="0">
                <a:solidFill>
                  <a:srgbClr val="000000"/>
                </a:solidFill>
                <a:latin typeface="Segoe UI"/>
                <a:ea typeface="Noto Sans CJK SC Regular"/>
              </a:rPr>
              <a:t>Maximum Parsimony</a:t>
            </a:r>
            <a:endParaRPr lang="en-US" sz="4800" spc="-1" dirty="0">
              <a:solidFill>
                <a:srgbClr val="000000"/>
              </a:solidFill>
              <a:latin typeface="Segoe UI"/>
            </a:endParaRPr>
          </a:p>
        </p:txBody>
      </p:sp>
      <p:graphicFrame>
        <p:nvGraphicFramePr>
          <p:cNvPr id="7" name="Table 15">
            <a:extLst>
              <a:ext uri="{FF2B5EF4-FFF2-40B4-BE49-F238E27FC236}">
                <a16:creationId xmlns:a16="http://schemas.microsoft.com/office/drawing/2014/main" id="{FE9D83C1-86FD-7BAA-490F-55C97D72CB55}"/>
              </a:ext>
            </a:extLst>
          </p:cNvPr>
          <p:cNvGraphicFramePr/>
          <p:nvPr>
            <p:extLst>
              <p:ext uri="{D42A27DB-BD31-4B8C-83A1-F6EECF244321}">
                <p14:modId xmlns:p14="http://schemas.microsoft.com/office/powerpoint/2010/main" val="937852652"/>
              </p:ext>
            </p:extLst>
          </p:nvPr>
        </p:nvGraphicFramePr>
        <p:xfrm>
          <a:off x="5971309" y="1510145"/>
          <a:ext cx="5130079" cy="4784211"/>
        </p:xfrm>
        <a:graphic>
          <a:graphicData uri="http://schemas.openxmlformats.org/drawingml/2006/table">
            <a:tbl>
              <a:tblPr firstRow="1"/>
              <a:tblGrid>
                <a:gridCol w="1103691">
                  <a:extLst>
                    <a:ext uri="{9D8B030D-6E8A-4147-A177-3AD203B41FA5}">
                      <a16:colId xmlns:a16="http://schemas.microsoft.com/office/drawing/2014/main" val="20000"/>
                    </a:ext>
                  </a:extLst>
                </a:gridCol>
                <a:gridCol w="2156486">
                  <a:extLst>
                    <a:ext uri="{9D8B030D-6E8A-4147-A177-3AD203B41FA5}">
                      <a16:colId xmlns:a16="http://schemas.microsoft.com/office/drawing/2014/main" val="20001"/>
                    </a:ext>
                  </a:extLst>
                </a:gridCol>
                <a:gridCol w="1869902">
                  <a:extLst>
                    <a:ext uri="{9D8B030D-6E8A-4147-A177-3AD203B41FA5}">
                      <a16:colId xmlns:a16="http://schemas.microsoft.com/office/drawing/2014/main" val="20002"/>
                    </a:ext>
                  </a:extLst>
                </a:gridCol>
              </a:tblGrid>
              <a:tr h="531579">
                <a:tc>
                  <a:txBody>
                    <a:bodyPr/>
                    <a:lstStyle/>
                    <a:p>
                      <a:pPr lvl="0" algn="r">
                        <a:lnSpc>
                          <a:spcPct val="100000"/>
                        </a:lnSpc>
                        <a:buNone/>
                      </a:pPr>
                      <a:r>
                        <a:rPr lang="en-US" sz="2400" b="1" strike="noStrike" spc="-1" dirty="0">
                          <a:solidFill>
                            <a:srgbClr val="000000"/>
                          </a:solidFill>
                          <a:latin typeface="Calibri"/>
                        </a:rPr>
                        <a:t>Leaves</a:t>
                      </a:r>
                      <a:endParaRPr lang="en-GB" sz="24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lvl="0" algn="r">
                        <a:lnSpc>
                          <a:spcPct val="100000"/>
                        </a:lnSpc>
                        <a:buNone/>
                      </a:pPr>
                      <a:r>
                        <a:rPr lang="en-US" sz="2400" b="1" strike="noStrike" spc="-1" dirty="0">
                          <a:solidFill>
                            <a:srgbClr val="000000"/>
                          </a:solidFill>
                          <a:latin typeface="Calibri"/>
                        </a:rPr>
                        <a:t>Unrooted Trees</a:t>
                      </a:r>
                      <a:endParaRPr lang="en-GB" sz="2400" b="0" strike="noStrike" spc="-1">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lvl="0" algn="r">
                        <a:lnSpc>
                          <a:spcPct val="100000"/>
                        </a:lnSpc>
                        <a:buNone/>
                      </a:pPr>
                      <a:r>
                        <a:rPr lang="en-US" sz="2400" b="1" strike="noStrike" spc="-1" dirty="0">
                          <a:solidFill>
                            <a:srgbClr val="000000"/>
                          </a:solidFill>
                          <a:latin typeface="Calibri"/>
                        </a:rPr>
                        <a:t>Rooted Trees</a:t>
                      </a:r>
                      <a:endParaRPr lang="en-GB" sz="24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10872287"/>
                  </a:ext>
                </a:extLst>
              </a:tr>
              <a:tr h="531579">
                <a:tc>
                  <a:txBody>
                    <a:bodyPr/>
                    <a:lstStyle/>
                    <a:p>
                      <a:pPr algn="r">
                        <a:lnSpc>
                          <a:spcPct val="100000"/>
                        </a:lnSpc>
                        <a:buNone/>
                      </a:pPr>
                      <a:r>
                        <a:rPr lang="en-US" sz="2400" b="0" strike="noStrike" spc="-1" dirty="0">
                          <a:solidFill>
                            <a:srgbClr val="000000"/>
                          </a:solidFill>
                          <a:latin typeface="Calibri"/>
                        </a:rPr>
                        <a:t>3</a:t>
                      </a:r>
                      <a:endParaRPr lang="en-GB" sz="24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a:t>
                      </a:r>
                      <a:endParaRPr lang="en-GB" sz="2400" b="0" strike="noStrike" spc="-1">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3</a:t>
                      </a:r>
                      <a:endParaRPr lang="en-GB" sz="24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531579">
                <a:tc>
                  <a:txBody>
                    <a:bodyPr/>
                    <a:lstStyle/>
                    <a:p>
                      <a:pPr algn="r">
                        <a:lnSpc>
                          <a:spcPct val="100000"/>
                        </a:lnSpc>
                        <a:buNone/>
                      </a:pPr>
                      <a:r>
                        <a:rPr lang="en-US" sz="2400" b="0" strike="noStrike" spc="-1" dirty="0">
                          <a:solidFill>
                            <a:srgbClr val="000000"/>
                          </a:solidFill>
                          <a:latin typeface="Calibri"/>
                        </a:rPr>
                        <a:t>4</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3</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531579">
                <a:tc>
                  <a:txBody>
                    <a:bodyPr/>
                    <a:lstStyle/>
                    <a:p>
                      <a:pPr algn="r">
                        <a:lnSpc>
                          <a:spcPct val="100000"/>
                        </a:lnSpc>
                        <a:buNone/>
                      </a:pPr>
                      <a:r>
                        <a:rPr lang="en-US" sz="2400" b="0" strike="noStrike" spc="-1" dirty="0">
                          <a:solidFill>
                            <a:srgbClr val="000000"/>
                          </a:solidFill>
                          <a:latin typeface="Calibri"/>
                        </a:rPr>
                        <a:t>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105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531579">
                <a:tc>
                  <a:txBody>
                    <a:bodyPr/>
                    <a:lstStyle/>
                    <a:p>
                      <a:pPr algn="r">
                        <a:lnSpc>
                          <a:spcPct val="100000"/>
                        </a:lnSpc>
                        <a:buNone/>
                      </a:pPr>
                      <a:r>
                        <a:rPr lang="en-US" sz="2400" b="0" strike="noStrike" spc="-1" dirty="0">
                          <a:solidFill>
                            <a:srgbClr val="000000"/>
                          </a:solidFill>
                          <a:latin typeface="Calibri"/>
                        </a:rPr>
                        <a:t>6</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105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945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531579">
                <a:tc>
                  <a:txBody>
                    <a:bodyPr/>
                    <a:lstStyle/>
                    <a:p>
                      <a:pPr algn="r">
                        <a:lnSpc>
                          <a:spcPct val="100000"/>
                        </a:lnSpc>
                        <a:buNone/>
                      </a:pPr>
                      <a:r>
                        <a:rPr lang="en-US" sz="2400" b="0" strike="noStrike" spc="-1" dirty="0">
                          <a:solidFill>
                            <a:srgbClr val="000000"/>
                          </a:solidFill>
                          <a:latin typeface="Calibri"/>
                        </a:rPr>
                        <a:t>7</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945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10,395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531579">
                <a:tc>
                  <a:txBody>
                    <a:bodyPr/>
                    <a:lstStyle/>
                    <a:p>
                      <a:pPr algn="r">
                        <a:lnSpc>
                          <a:spcPct val="100000"/>
                        </a:lnSpc>
                        <a:buNone/>
                      </a:pPr>
                      <a:r>
                        <a:rPr lang="en-US" sz="2400" b="0" strike="noStrike" spc="-1" dirty="0">
                          <a:solidFill>
                            <a:srgbClr val="000000"/>
                          </a:solidFill>
                          <a:latin typeface="Calibri"/>
                        </a:rPr>
                        <a:t>8</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10,395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135,135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531579">
                <a:tc>
                  <a:txBody>
                    <a:bodyPr/>
                    <a:lstStyle/>
                    <a:p>
                      <a:pPr algn="r">
                        <a:lnSpc>
                          <a:spcPct val="100000"/>
                        </a:lnSpc>
                        <a:buNone/>
                      </a:pPr>
                      <a:r>
                        <a:rPr lang="en-US" sz="2400" b="0" strike="noStrike" spc="-1" dirty="0">
                          <a:solidFill>
                            <a:srgbClr val="000000"/>
                          </a:solidFill>
                          <a:latin typeface="Calibri"/>
                        </a:rPr>
                        <a:t>9</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135,135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2,027,025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531579">
                <a:tc>
                  <a:txBody>
                    <a:bodyPr/>
                    <a:lstStyle/>
                    <a:p>
                      <a:pPr algn="r">
                        <a:lnSpc>
                          <a:spcPct val="100000"/>
                        </a:lnSpc>
                        <a:buNone/>
                      </a:pPr>
                      <a:r>
                        <a:rPr lang="en-US" sz="2400" b="0" strike="noStrike" spc="-1" dirty="0">
                          <a:solidFill>
                            <a:srgbClr val="000000"/>
                          </a:solidFill>
                          <a:latin typeface="Calibri"/>
                        </a:rPr>
                        <a:t>10</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2,027,025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2400" b="0" strike="noStrike" spc="-1" dirty="0">
                          <a:solidFill>
                            <a:srgbClr val="000000"/>
                          </a:solidFill>
                          <a:latin typeface="Calibri"/>
                        </a:rPr>
                        <a:t>34,359,425</a:t>
                      </a:r>
                      <a:endParaRPr lang="en-GB" sz="24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CBFEB057-A0C6-FCF8-B992-4E14965C9E00}"/>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8287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1957" y="622895"/>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GB" sz="4800" b="1" strike="noStrike" spc="-1" dirty="0">
                <a:solidFill>
                  <a:srgbClr val="000000"/>
                </a:solidFill>
                <a:latin typeface="Segoe UI"/>
                <a:ea typeface="Noto Sans CJK SC Regular"/>
              </a:rPr>
              <a:t>Maximum</a:t>
            </a:r>
            <a:br>
              <a:rPr lang="en-GB" sz="4800" b="1" spc="-1" dirty="0">
                <a:latin typeface="Segoe UI"/>
                <a:ea typeface="Noto Sans CJK SC Regular"/>
              </a:rPr>
            </a:br>
            <a:r>
              <a:rPr lang="en-GB" sz="4800" b="1" strike="noStrike" spc="-1" dirty="0">
                <a:solidFill>
                  <a:srgbClr val="000000"/>
                </a:solidFill>
                <a:latin typeface="Segoe UI"/>
                <a:ea typeface="Noto Sans CJK SC Regular"/>
              </a:rPr>
              <a:t>Parsimony</a:t>
            </a:r>
            <a:br>
              <a:rPr lang="en-GB" sz="4800" b="1" spc="-1" dirty="0">
                <a:latin typeface="Segoe UI"/>
                <a:ea typeface="Noto Sans CJK SC Regular"/>
              </a:rPr>
            </a:br>
            <a:r>
              <a:rPr lang="en-GB" sz="4800" b="1" strike="noStrike" spc="-1" dirty="0">
                <a:solidFill>
                  <a:srgbClr val="000000"/>
                </a:solidFill>
                <a:latin typeface="Segoe UI"/>
                <a:ea typeface="Noto Sans CJK SC Regular"/>
              </a:rPr>
              <a:t>(</a:t>
            </a:r>
            <a:r>
              <a:rPr lang="en-GB" sz="4800" b="1" spc="-1" dirty="0">
                <a:solidFill>
                  <a:srgbClr val="000000"/>
                </a:solidFill>
                <a:latin typeface="Segoe UI"/>
                <a:ea typeface="Noto Sans CJK SC Regular"/>
              </a:rPr>
              <a:t>2</a:t>
            </a:r>
            <a:r>
              <a:rPr lang="en-GB" sz="4800" b="1" strike="noStrike" spc="-1" dirty="0">
                <a:solidFill>
                  <a:srgbClr val="000000"/>
                </a:solidFill>
                <a:latin typeface="Segoe UI"/>
                <a:ea typeface="Noto Sans CJK SC Regular"/>
              </a:rPr>
              <a:t>)</a:t>
            </a:r>
            <a:endParaRPr lang="en-US" sz="4800" b="0" strike="noStrike" spc="-1">
              <a:solidFill>
                <a:srgbClr val="000000"/>
              </a:solidFill>
              <a:latin typeface="Segoe UI"/>
            </a:endParaRPr>
          </a:p>
        </p:txBody>
      </p:sp>
      <p:sp>
        <p:nvSpPr>
          <p:cNvPr id="407" name="Content Placeholder 2"/>
          <p:cNvSpPr/>
          <p:nvPr/>
        </p:nvSpPr>
        <p:spPr>
          <a:xfrm>
            <a:off x="3261" y="2109036"/>
            <a:ext cx="3503200" cy="503676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50000"/>
              </a:lnSpc>
              <a:spcBef>
                <a:spcPts val="1199"/>
              </a:spcBef>
              <a:tabLst>
                <a:tab pos="0" algn="l"/>
              </a:tabLst>
            </a:pPr>
            <a:r>
              <a:rPr lang="en-US" sz="2400" spc="-1" dirty="0">
                <a:solidFill>
                  <a:srgbClr val="000000"/>
                </a:solidFill>
                <a:latin typeface="Segoe UI"/>
              </a:rPr>
              <a:t>For each tree, a possible ancestor of each node is inferred</a:t>
            </a:r>
            <a:r>
              <a:rPr lang="en-US" sz="2400" spc="-1" dirty="0">
                <a:solidFill>
                  <a:srgbClr val="000000"/>
                </a:solidFill>
                <a:latin typeface="Arial"/>
              </a:rPr>
              <a:t> </a:t>
            </a:r>
            <a:endParaRPr lang="en-US"/>
          </a:p>
          <a:p>
            <a:pPr>
              <a:lnSpc>
                <a:spcPct val="90000"/>
              </a:lnSpc>
              <a:spcBef>
                <a:spcPts val="1199"/>
              </a:spcBef>
              <a:tabLst>
                <a:tab pos="0" algn="l"/>
              </a:tabLst>
            </a:pPr>
            <a:endParaRPr lang="en-US" sz="2400" spc="-1">
              <a:solidFill>
                <a:srgbClr val="000000"/>
              </a:solidFill>
              <a:latin typeface="Arial"/>
            </a:endParaRPr>
          </a:p>
        </p:txBody>
      </p:sp>
      <p:pic>
        <p:nvPicPr>
          <p:cNvPr id="4" name="Picture 3" descr="A diagram of a dna structure&#10;&#10;Description automatically generated">
            <a:extLst>
              <a:ext uri="{FF2B5EF4-FFF2-40B4-BE49-F238E27FC236}">
                <a16:creationId xmlns:a16="http://schemas.microsoft.com/office/drawing/2014/main" id="{714CF7E0-0A94-22E4-0E9A-84530BC3E1DF}"/>
              </a:ext>
            </a:extLst>
          </p:cNvPr>
          <p:cNvPicPr>
            <a:picLocks noChangeAspect="1"/>
          </p:cNvPicPr>
          <p:nvPr/>
        </p:nvPicPr>
        <p:blipFill>
          <a:blip r:embed="rId3"/>
          <a:stretch>
            <a:fillRect/>
          </a:stretch>
        </p:blipFill>
        <p:spPr>
          <a:xfrm>
            <a:off x="3617259" y="0"/>
            <a:ext cx="8573039" cy="6858000"/>
          </a:xfrm>
          <a:prstGeom prst="rect">
            <a:avLst/>
          </a:prstGeom>
        </p:spPr>
      </p:pic>
      <p:sp>
        <p:nvSpPr>
          <p:cNvPr id="3" name="Rectangle 2">
            <a:extLst>
              <a:ext uri="{FF2B5EF4-FFF2-40B4-BE49-F238E27FC236}">
                <a16:creationId xmlns:a16="http://schemas.microsoft.com/office/drawing/2014/main" id="{183E489A-32BB-5CF9-1962-5C0DE042E512}"/>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8658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D7C43C6-8A1A-3550-E2C5-6EB9E52B92B5}"/>
              </a:ext>
            </a:extLst>
          </p:cNvPr>
          <p:cNvSpPr/>
          <p:nvPr/>
        </p:nvSpPr>
        <p:spPr>
          <a:xfrm>
            <a:off x="-1994" y="2308733"/>
            <a:ext cx="3298249" cy="1799574"/>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85000" lnSpcReduction="10000"/>
          </a:bodyPr>
          <a:lstStyle/>
          <a:p>
            <a:pPr>
              <a:lnSpc>
                <a:spcPct val="150000"/>
              </a:lnSpc>
              <a:spcBef>
                <a:spcPts val="1199"/>
              </a:spcBef>
              <a:tabLst>
                <a:tab pos="0" algn="l"/>
              </a:tabLst>
            </a:pPr>
            <a:r>
              <a:rPr lang="en-US" sz="2400" spc="-1" dirty="0">
                <a:solidFill>
                  <a:srgbClr val="000000"/>
                </a:solidFill>
                <a:latin typeface="Segoe UI"/>
              </a:rPr>
              <a:t>The</a:t>
            </a:r>
            <a:r>
              <a:rPr lang="en-US" sz="2400" spc="-1" dirty="0">
                <a:latin typeface="Segoe UI"/>
              </a:rPr>
              <a:t> number of changes required to generate the tree, given these ancestors is then counted</a:t>
            </a:r>
            <a:endParaRPr lang="en-US"/>
          </a:p>
        </p:txBody>
      </p:sp>
      <p:sp>
        <p:nvSpPr>
          <p:cNvPr id="7" name="PlaceHolder 1">
            <a:extLst>
              <a:ext uri="{FF2B5EF4-FFF2-40B4-BE49-F238E27FC236}">
                <a16:creationId xmlns:a16="http://schemas.microsoft.com/office/drawing/2014/main" id="{42651762-D456-DEDB-C881-CD6FCD03AAC9}"/>
              </a:ext>
            </a:extLst>
          </p:cNvPr>
          <p:cNvSpPr txBox="1">
            <a:spLocks/>
          </p:cNvSpPr>
          <p:nvPr/>
        </p:nvSpPr>
        <p:spPr>
          <a:xfrm>
            <a:off x="1957" y="573734"/>
            <a:ext cx="10515240"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4800" b="1" spc="-1" dirty="0">
                <a:solidFill>
                  <a:srgbClr val="000000"/>
                </a:solidFill>
                <a:latin typeface="Segoe UI"/>
                <a:ea typeface="Noto Sans CJK SC Regular"/>
              </a:rPr>
              <a:t>Maximum</a:t>
            </a:r>
            <a:br>
              <a:rPr lang="en-GB" sz="4800" b="1" spc="-1" dirty="0">
                <a:latin typeface="Segoe UI"/>
                <a:ea typeface="Noto Sans CJK SC Regular"/>
              </a:rPr>
            </a:br>
            <a:r>
              <a:rPr lang="en-GB" sz="4800" b="1" spc="-1" dirty="0">
                <a:solidFill>
                  <a:srgbClr val="000000"/>
                </a:solidFill>
                <a:latin typeface="Segoe UI"/>
                <a:ea typeface="Noto Sans CJK SC Regular"/>
              </a:rPr>
              <a:t>Parsimony</a:t>
            </a:r>
            <a:br>
              <a:rPr lang="en-GB" sz="4800" b="1" spc="-1" dirty="0">
                <a:latin typeface="Segoe UI"/>
                <a:ea typeface="Noto Sans CJK SC Regular"/>
              </a:rPr>
            </a:br>
            <a:r>
              <a:rPr lang="en-GB" sz="4800" b="1" spc="-1" dirty="0">
                <a:solidFill>
                  <a:srgbClr val="000000"/>
                </a:solidFill>
                <a:latin typeface="Segoe UI"/>
                <a:ea typeface="Noto Sans CJK SC Regular"/>
              </a:rPr>
              <a:t>(3)</a:t>
            </a:r>
            <a:endParaRPr lang="en-US" sz="4800" spc="-1">
              <a:solidFill>
                <a:srgbClr val="000000"/>
              </a:solidFill>
              <a:latin typeface="Segoe UI"/>
            </a:endParaRPr>
          </a:p>
        </p:txBody>
      </p:sp>
      <p:pic>
        <p:nvPicPr>
          <p:cNvPr id="8" name="Picture 7" descr="A diagram of a dna sequence&#10;&#10;Description automatically generated">
            <a:extLst>
              <a:ext uri="{FF2B5EF4-FFF2-40B4-BE49-F238E27FC236}">
                <a16:creationId xmlns:a16="http://schemas.microsoft.com/office/drawing/2014/main" id="{7758EC1E-2302-A5B7-00D7-6690E108412F}"/>
              </a:ext>
            </a:extLst>
          </p:cNvPr>
          <p:cNvPicPr>
            <a:picLocks noChangeAspect="1"/>
          </p:cNvPicPr>
          <p:nvPr/>
        </p:nvPicPr>
        <p:blipFill>
          <a:blip r:embed="rId3"/>
          <a:stretch>
            <a:fillRect/>
          </a:stretch>
        </p:blipFill>
        <p:spPr>
          <a:xfrm>
            <a:off x="3617259" y="0"/>
            <a:ext cx="8573039" cy="6858000"/>
          </a:xfrm>
          <a:prstGeom prst="rect">
            <a:avLst/>
          </a:prstGeom>
        </p:spPr>
      </p:pic>
      <p:sp>
        <p:nvSpPr>
          <p:cNvPr id="9" name="TextBox 8">
            <a:extLst>
              <a:ext uri="{FF2B5EF4-FFF2-40B4-BE49-F238E27FC236}">
                <a16:creationId xmlns:a16="http://schemas.microsoft.com/office/drawing/2014/main" id="{5A572CC4-20A5-0DCC-4635-C4351F2694E7}"/>
              </a:ext>
            </a:extLst>
          </p:cNvPr>
          <p:cNvSpPr txBox="1"/>
          <p:nvPr/>
        </p:nvSpPr>
        <p:spPr>
          <a:xfrm>
            <a:off x="3594387" y="5936948"/>
            <a:ext cx="33843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rgbClr val="FF0000"/>
                </a:solidFill>
              </a:rPr>
              <a:t>Total: 7 changes</a:t>
            </a:r>
          </a:p>
        </p:txBody>
      </p:sp>
      <p:sp>
        <p:nvSpPr>
          <p:cNvPr id="3" name="Rectangle 2">
            <a:extLst>
              <a:ext uri="{FF2B5EF4-FFF2-40B4-BE49-F238E27FC236}">
                <a16:creationId xmlns:a16="http://schemas.microsoft.com/office/drawing/2014/main" id="{477737E8-733F-5418-98A5-63E98EE29F0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8410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D7C43C6-8A1A-3550-E2C5-6EB9E52B92B5}"/>
              </a:ext>
            </a:extLst>
          </p:cNvPr>
          <p:cNvSpPr/>
          <p:nvPr/>
        </p:nvSpPr>
        <p:spPr>
          <a:xfrm>
            <a:off x="-1994" y="2309326"/>
            <a:ext cx="3177380" cy="3623119"/>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50000"/>
              </a:lnSpc>
              <a:spcBef>
                <a:spcPts val="1199"/>
              </a:spcBef>
              <a:tabLst>
                <a:tab pos="0" algn="l"/>
              </a:tabLst>
            </a:pPr>
            <a:r>
              <a:rPr lang="en-US" sz="2400" spc="-1" dirty="0">
                <a:solidFill>
                  <a:srgbClr val="000000"/>
                </a:solidFill>
                <a:latin typeface="Segoe UI"/>
              </a:rPr>
              <a:t>This</a:t>
            </a:r>
            <a:r>
              <a:rPr lang="en-US" sz="2400" spc="-1" dirty="0">
                <a:latin typeface="Segoe UI"/>
              </a:rPr>
              <a:t> is repeated for all possible ancestors</a:t>
            </a:r>
            <a:endParaRPr lang="en-US" dirty="0">
              <a:latin typeface="Segoe UI"/>
            </a:endParaRPr>
          </a:p>
          <a:p>
            <a:pPr>
              <a:lnSpc>
                <a:spcPct val="150000"/>
              </a:lnSpc>
              <a:spcBef>
                <a:spcPts val="1199"/>
              </a:spcBef>
              <a:tabLst>
                <a:tab pos="0" algn="l"/>
              </a:tabLst>
            </a:pPr>
            <a:endParaRPr lang="en-US" sz="2400" spc="-1" dirty="0">
              <a:latin typeface="Segoe UI"/>
            </a:endParaRPr>
          </a:p>
          <a:p>
            <a:pPr>
              <a:lnSpc>
                <a:spcPct val="150000"/>
              </a:lnSpc>
              <a:spcBef>
                <a:spcPts val="1199"/>
              </a:spcBef>
              <a:tabLst>
                <a:tab pos="0" algn="l"/>
              </a:tabLst>
            </a:pPr>
            <a:endParaRPr lang="en-US" sz="2400" spc="-1" dirty="0">
              <a:latin typeface="Segoe UI"/>
            </a:endParaRPr>
          </a:p>
        </p:txBody>
      </p:sp>
      <p:pic>
        <p:nvPicPr>
          <p:cNvPr id="6" name="Picture 5" descr="A diagram of a dna sequence&#10;&#10;Description automatically generated">
            <a:extLst>
              <a:ext uri="{FF2B5EF4-FFF2-40B4-BE49-F238E27FC236}">
                <a16:creationId xmlns:a16="http://schemas.microsoft.com/office/drawing/2014/main" id="{AC6D6C51-25C4-8808-AAAC-43E7429358B4}"/>
              </a:ext>
            </a:extLst>
          </p:cNvPr>
          <p:cNvPicPr>
            <a:picLocks noChangeAspect="1"/>
          </p:cNvPicPr>
          <p:nvPr/>
        </p:nvPicPr>
        <p:blipFill>
          <a:blip r:embed="rId3"/>
          <a:stretch>
            <a:fillRect/>
          </a:stretch>
        </p:blipFill>
        <p:spPr>
          <a:xfrm>
            <a:off x="3617259" y="0"/>
            <a:ext cx="8573039" cy="6858000"/>
          </a:xfrm>
          <a:prstGeom prst="rect">
            <a:avLst/>
          </a:prstGeom>
        </p:spPr>
      </p:pic>
      <p:sp>
        <p:nvSpPr>
          <p:cNvPr id="8" name="PlaceHolder 1">
            <a:extLst>
              <a:ext uri="{FF2B5EF4-FFF2-40B4-BE49-F238E27FC236}">
                <a16:creationId xmlns:a16="http://schemas.microsoft.com/office/drawing/2014/main" id="{F3A66521-23A8-AE93-079B-E5682707846A}"/>
              </a:ext>
            </a:extLst>
          </p:cNvPr>
          <p:cNvSpPr txBox="1">
            <a:spLocks/>
          </p:cNvSpPr>
          <p:nvPr/>
        </p:nvSpPr>
        <p:spPr>
          <a:xfrm>
            <a:off x="1957" y="524572"/>
            <a:ext cx="10515240"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4800" b="1" spc="-1" dirty="0">
                <a:solidFill>
                  <a:srgbClr val="000000"/>
                </a:solidFill>
                <a:latin typeface="Segoe UI"/>
                <a:ea typeface="Noto Sans CJK SC Regular"/>
              </a:rPr>
              <a:t>Maximum</a:t>
            </a:r>
            <a:br>
              <a:rPr lang="en-GB" sz="4800" b="1" spc="-1" dirty="0">
                <a:latin typeface="Segoe UI"/>
                <a:ea typeface="Noto Sans CJK SC Regular"/>
              </a:rPr>
            </a:br>
            <a:r>
              <a:rPr lang="en-GB" sz="4800" b="1" spc="-1" dirty="0">
                <a:solidFill>
                  <a:srgbClr val="000000"/>
                </a:solidFill>
                <a:latin typeface="Segoe UI"/>
                <a:ea typeface="Noto Sans CJK SC Regular"/>
              </a:rPr>
              <a:t>Parsimony</a:t>
            </a:r>
            <a:br>
              <a:rPr lang="en-GB" sz="4800" b="1" spc="-1" dirty="0">
                <a:latin typeface="Segoe UI"/>
                <a:ea typeface="Noto Sans CJK SC Regular"/>
              </a:rPr>
            </a:br>
            <a:r>
              <a:rPr lang="en-GB" sz="4800" b="1" spc="-1" dirty="0">
                <a:solidFill>
                  <a:srgbClr val="000000"/>
                </a:solidFill>
                <a:latin typeface="Segoe UI"/>
                <a:ea typeface="Noto Sans CJK SC Regular"/>
              </a:rPr>
              <a:t>(4)</a:t>
            </a:r>
            <a:endParaRPr lang="en-US" sz="4800" spc="-1">
              <a:solidFill>
                <a:srgbClr val="000000"/>
              </a:solidFill>
              <a:latin typeface="Segoe UI"/>
            </a:endParaRPr>
          </a:p>
        </p:txBody>
      </p:sp>
      <p:sp>
        <p:nvSpPr>
          <p:cNvPr id="4" name="Rectangle 3">
            <a:extLst>
              <a:ext uri="{FF2B5EF4-FFF2-40B4-BE49-F238E27FC236}">
                <a16:creationId xmlns:a16="http://schemas.microsoft.com/office/drawing/2014/main" id="{1E8DAE48-5385-B7B1-2D60-468935C6BFD9}"/>
              </a:ext>
            </a:extLst>
          </p:cNvPr>
          <p:cNvSpPr/>
          <p:nvPr/>
        </p:nvSpPr>
        <p:spPr>
          <a:xfrm>
            <a:off x="5944090" y="5204967"/>
            <a:ext cx="2380593" cy="856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16859EE-72A3-B725-6D55-6FFC6CB9B3E9}"/>
              </a:ext>
            </a:extLst>
          </p:cNvPr>
          <p:cNvSpPr txBox="1"/>
          <p:nvPr/>
        </p:nvSpPr>
        <p:spPr>
          <a:xfrm>
            <a:off x="2890194" y="5936948"/>
            <a:ext cx="33843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rgbClr val="FF0000"/>
                </a:solidFill>
              </a:rPr>
              <a:t>Total: 6 changes</a:t>
            </a:r>
          </a:p>
        </p:txBody>
      </p:sp>
      <p:sp>
        <p:nvSpPr>
          <p:cNvPr id="3" name="Rectangle 2">
            <a:extLst>
              <a:ext uri="{FF2B5EF4-FFF2-40B4-BE49-F238E27FC236}">
                <a16:creationId xmlns:a16="http://schemas.microsoft.com/office/drawing/2014/main" id="{D14A9824-3ED0-47C9-69F1-169ED23D861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046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90000"/>
              </a:lnSpc>
              <a:buNone/>
            </a:pPr>
            <a:r>
              <a:rPr lang="en-GB" sz="4800" b="1" strike="noStrike" spc="-1" dirty="0">
                <a:solidFill>
                  <a:srgbClr val="000000"/>
                </a:solidFill>
                <a:latin typeface="Segoe UI"/>
                <a:ea typeface="Noto Sans CJK SC Regular"/>
              </a:rPr>
              <a:t>Phylogenetics (2)</a:t>
            </a:r>
            <a:endParaRPr lang="en-US" sz="4800" b="0" strike="noStrike" spc="-1">
              <a:solidFill>
                <a:srgbClr val="000000"/>
              </a:solidFill>
              <a:latin typeface="Segoe UI"/>
            </a:endParaRPr>
          </a:p>
        </p:txBody>
      </p:sp>
      <p:sp>
        <p:nvSpPr>
          <p:cNvPr id="190" name="PlaceHolder 2"/>
          <p:cNvSpPr>
            <a:spLocks noGrp="1"/>
          </p:cNvSpPr>
          <p:nvPr>
            <p:ph/>
          </p:nvPr>
        </p:nvSpPr>
        <p:spPr>
          <a:xfrm>
            <a:off x="484920" y="1207080"/>
            <a:ext cx="11277360" cy="5019480"/>
          </a:xfrm>
          <a:prstGeom prst="rect">
            <a:avLst/>
          </a:prstGeom>
          <a:noFill/>
          <a:ln w="0">
            <a:noFill/>
          </a:ln>
        </p:spPr>
        <p:txBody>
          <a:bodyPr lIns="91440" tIns="45720" rIns="91440" bIns="45720" anchor="t">
            <a:normAutofit/>
          </a:bodyPr>
          <a:lstStyle/>
          <a:p>
            <a:pPr marL="0" indent="0">
              <a:lnSpc>
                <a:spcPct val="90000"/>
              </a:lnSpc>
              <a:spcBef>
                <a:spcPts val="1100"/>
              </a:spcBef>
              <a:buNone/>
              <a:tabLst>
                <a:tab pos="0" algn="l"/>
              </a:tabLst>
            </a:pPr>
            <a:r>
              <a:rPr lang="en-US" sz="3200" b="1" strike="noStrike" spc="-1" dirty="0">
                <a:solidFill>
                  <a:srgbClr val="000000"/>
                </a:solidFill>
                <a:latin typeface="Segoe UI"/>
              </a:rPr>
              <a:t>A phylogenetic tree is a hypothesis</a:t>
            </a:r>
            <a:endParaRPr lang="en-US" sz="3200" b="0" strike="noStrike" spc="-1" dirty="0">
              <a:solidFill>
                <a:srgbClr val="000000"/>
              </a:solidFill>
              <a:latin typeface="Segoe UI"/>
            </a:endParaRPr>
          </a:p>
          <a:p>
            <a:pPr marL="0" indent="0">
              <a:lnSpc>
                <a:spcPct val="90000"/>
              </a:lnSpc>
              <a:spcBef>
                <a:spcPts val="1100"/>
              </a:spcBef>
              <a:buNone/>
              <a:tabLst>
                <a:tab pos="0" algn="l"/>
              </a:tabLst>
            </a:pPr>
            <a:endParaRPr lang="en-US" sz="3200" b="0" strike="noStrike" spc="-1" dirty="0">
              <a:solidFill>
                <a:srgbClr val="000000"/>
              </a:solidFill>
              <a:latin typeface="Segoe UI"/>
            </a:endParaRPr>
          </a:p>
          <a:p>
            <a:pPr marL="0" indent="0">
              <a:lnSpc>
                <a:spcPct val="90000"/>
              </a:lnSpc>
              <a:spcBef>
                <a:spcPts val="1100"/>
              </a:spcBef>
              <a:buNone/>
              <a:tabLst>
                <a:tab pos="0" algn="l"/>
              </a:tabLst>
            </a:pPr>
            <a:r>
              <a:rPr lang="en-US" sz="3200" b="0" strike="noStrike" spc="-1" dirty="0">
                <a:solidFill>
                  <a:srgbClr val="000000"/>
                </a:solidFill>
                <a:latin typeface="Segoe UI"/>
              </a:rPr>
              <a:t>The relationships shown are not definitive, they are the best estimate based on the data and the methodology.</a:t>
            </a:r>
          </a:p>
        </p:txBody>
      </p:sp>
      <p:sp>
        <p:nvSpPr>
          <p:cNvPr id="3" name="Rectangle 2">
            <a:extLst>
              <a:ext uri="{FF2B5EF4-FFF2-40B4-BE49-F238E27FC236}">
                <a16:creationId xmlns:a16="http://schemas.microsoft.com/office/drawing/2014/main" id="{064337BF-DE16-BEEB-B515-4A3BED16D0AA}"/>
              </a:ext>
            </a:extLst>
          </p:cNvPr>
          <p:cNvSpPr/>
          <p:nvPr/>
        </p:nvSpPr>
        <p:spPr>
          <a:xfrm>
            <a:off x="11066357" y="6326544"/>
            <a:ext cx="1118418" cy="4916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D7C43C6-8A1A-3550-E2C5-6EB9E52B92B5}"/>
              </a:ext>
            </a:extLst>
          </p:cNvPr>
          <p:cNvSpPr/>
          <p:nvPr/>
        </p:nvSpPr>
        <p:spPr>
          <a:xfrm>
            <a:off x="-1994" y="2051229"/>
            <a:ext cx="3595250" cy="3561668"/>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85000" lnSpcReduction="10000"/>
          </a:bodyPr>
          <a:lstStyle/>
          <a:p>
            <a:pPr>
              <a:lnSpc>
                <a:spcPct val="160000"/>
              </a:lnSpc>
              <a:spcBef>
                <a:spcPts val="1199"/>
              </a:spcBef>
              <a:tabLst>
                <a:tab pos="0" algn="l"/>
              </a:tabLst>
            </a:pPr>
            <a:r>
              <a:rPr lang="en-US" sz="2400" spc="-1" dirty="0">
                <a:solidFill>
                  <a:srgbClr val="000000"/>
                </a:solidFill>
                <a:latin typeface="Segoe UI"/>
              </a:rPr>
              <a:t>The</a:t>
            </a:r>
            <a:r>
              <a:rPr lang="en-US" sz="2400" spc="-1" dirty="0">
                <a:latin typeface="Segoe UI"/>
              </a:rPr>
              <a:t> set of  ancestors with the least changes is selected</a:t>
            </a:r>
            <a:endParaRPr lang="en-US" dirty="0"/>
          </a:p>
          <a:p>
            <a:pPr>
              <a:lnSpc>
                <a:spcPct val="160000"/>
              </a:lnSpc>
              <a:spcBef>
                <a:spcPts val="1199"/>
              </a:spcBef>
              <a:tabLst>
                <a:tab pos="0" algn="l"/>
              </a:tabLst>
            </a:pPr>
            <a:endParaRPr lang="en-US" sz="2400" spc="-1" dirty="0">
              <a:latin typeface="Segoe UI"/>
            </a:endParaRPr>
          </a:p>
          <a:p>
            <a:pPr>
              <a:lnSpc>
                <a:spcPct val="160000"/>
              </a:lnSpc>
              <a:spcBef>
                <a:spcPts val="1199"/>
              </a:spcBef>
              <a:tabLst>
                <a:tab pos="0" algn="l"/>
              </a:tabLst>
            </a:pPr>
            <a:r>
              <a:rPr lang="en-US" sz="2400" spc="-1" dirty="0">
                <a:latin typeface="Segoe UI"/>
              </a:rPr>
              <a:t>The parsimony for this tree is the number of changes required to generate the final topology given the ancestors</a:t>
            </a:r>
          </a:p>
        </p:txBody>
      </p:sp>
      <p:pic>
        <p:nvPicPr>
          <p:cNvPr id="6" name="Picture 5" descr="A diagram of a dna sequence&#10;&#10;Description automatically generated">
            <a:extLst>
              <a:ext uri="{FF2B5EF4-FFF2-40B4-BE49-F238E27FC236}">
                <a16:creationId xmlns:a16="http://schemas.microsoft.com/office/drawing/2014/main" id="{AC6D6C51-25C4-8808-AAAC-43E7429358B4}"/>
              </a:ext>
            </a:extLst>
          </p:cNvPr>
          <p:cNvPicPr>
            <a:picLocks noChangeAspect="1"/>
          </p:cNvPicPr>
          <p:nvPr/>
        </p:nvPicPr>
        <p:blipFill>
          <a:blip r:embed="rId3"/>
          <a:stretch>
            <a:fillRect/>
          </a:stretch>
        </p:blipFill>
        <p:spPr>
          <a:xfrm>
            <a:off x="3617259" y="0"/>
            <a:ext cx="8573039" cy="6858000"/>
          </a:xfrm>
          <a:prstGeom prst="rect">
            <a:avLst/>
          </a:prstGeom>
        </p:spPr>
      </p:pic>
      <p:sp>
        <p:nvSpPr>
          <p:cNvPr id="8" name="PlaceHolder 1">
            <a:extLst>
              <a:ext uri="{FF2B5EF4-FFF2-40B4-BE49-F238E27FC236}">
                <a16:creationId xmlns:a16="http://schemas.microsoft.com/office/drawing/2014/main" id="{F3A66521-23A8-AE93-079B-E5682707846A}"/>
              </a:ext>
            </a:extLst>
          </p:cNvPr>
          <p:cNvSpPr txBox="1">
            <a:spLocks/>
          </p:cNvSpPr>
          <p:nvPr/>
        </p:nvSpPr>
        <p:spPr>
          <a:xfrm>
            <a:off x="1957" y="512282"/>
            <a:ext cx="10515240"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4800" b="1" spc="-1" dirty="0">
                <a:solidFill>
                  <a:srgbClr val="000000"/>
                </a:solidFill>
                <a:latin typeface="Segoe UI"/>
                <a:ea typeface="Noto Sans CJK SC Regular"/>
              </a:rPr>
              <a:t>Maximum</a:t>
            </a:r>
            <a:br>
              <a:rPr lang="en-GB" sz="4800" b="1" spc="-1" dirty="0">
                <a:latin typeface="Segoe UI"/>
                <a:ea typeface="Noto Sans CJK SC Regular"/>
              </a:rPr>
            </a:br>
            <a:r>
              <a:rPr lang="en-GB" sz="4800" b="1" spc="-1" dirty="0">
                <a:solidFill>
                  <a:srgbClr val="000000"/>
                </a:solidFill>
                <a:latin typeface="Segoe UI"/>
                <a:ea typeface="Noto Sans CJK SC Regular"/>
              </a:rPr>
              <a:t>Parsimony</a:t>
            </a:r>
            <a:br>
              <a:rPr lang="en-GB" sz="4800" b="1" spc="-1" dirty="0">
                <a:latin typeface="Segoe UI"/>
                <a:ea typeface="Noto Sans CJK SC Regular"/>
              </a:rPr>
            </a:br>
            <a:r>
              <a:rPr lang="en-GB" sz="4800" b="1" spc="-1" dirty="0">
                <a:solidFill>
                  <a:srgbClr val="000000"/>
                </a:solidFill>
                <a:latin typeface="Segoe UI"/>
                <a:ea typeface="Noto Sans CJK SC Regular"/>
              </a:rPr>
              <a:t>(5)</a:t>
            </a:r>
            <a:endParaRPr lang="en-US" sz="4800" spc="-1">
              <a:solidFill>
                <a:srgbClr val="000000"/>
              </a:solidFill>
              <a:latin typeface="Segoe UI"/>
            </a:endParaRPr>
          </a:p>
        </p:txBody>
      </p:sp>
      <p:sp>
        <p:nvSpPr>
          <p:cNvPr id="4" name="Rectangle 3">
            <a:extLst>
              <a:ext uri="{FF2B5EF4-FFF2-40B4-BE49-F238E27FC236}">
                <a16:creationId xmlns:a16="http://schemas.microsoft.com/office/drawing/2014/main" id="{1E8DAE48-5385-B7B1-2D60-468935C6BFD9}"/>
              </a:ext>
            </a:extLst>
          </p:cNvPr>
          <p:cNvSpPr/>
          <p:nvPr/>
        </p:nvSpPr>
        <p:spPr>
          <a:xfrm>
            <a:off x="5959686" y="5179200"/>
            <a:ext cx="2380593" cy="856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16859EE-72A3-B725-6D55-6FFC6CB9B3E9}"/>
              </a:ext>
            </a:extLst>
          </p:cNvPr>
          <p:cNvSpPr txBox="1"/>
          <p:nvPr/>
        </p:nvSpPr>
        <p:spPr>
          <a:xfrm>
            <a:off x="3594387" y="5936948"/>
            <a:ext cx="33843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rgbClr val="FF0000"/>
                </a:solidFill>
              </a:rPr>
              <a:t>Total: 6 changes</a:t>
            </a:r>
          </a:p>
        </p:txBody>
      </p:sp>
      <p:sp>
        <p:nvSpPr>
          <p:cNvPr id="3" name="Rectangle 2">
            <a:extLst>
              <a:ext uri="{FF2B5EF4-FFF2-40B4-BE49-F238E27FC236}">
                <a16:creationId xmlns:a16="http://schemas.microsoft.com/office/drawing/2014/main" id="{A328138E-42B1-4682-9878-6E57CAEBDED2}"/>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4498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D7C43C6-8A1A-3550-E2C5-6EB9E52B92B5}"/>
              </a:ext>
            </a:extLst>
          </p:cNvPr>
          <p:cNvSpPr/>
          <p:nvPr/>
        </p:nvSpPr>
        <p:spPr>
          <a:xfrm>
            <a:off x="118875" y="1082752"/>
            <a:ext cx="9399504" cy="3623119"/>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tabLst>
                <a:tab pos="0" algn="l"/>
              </a:tabLst>
            </a:pPr>
            <a:r>
              <a:rPr lang="en-US" sz="2400" spc="-1" dirty="0">
                <a:solidFill>
                  <a:srgbClr val="000000"/>
                </a:solidFill>
                <a:latin typeface="Segoe UI"/>
              </a:rPr>
              <a:t>This</a:t>
            </a:r>
            <a:r>
              <a:rPr lang="en-US" sz="2400" spc="-1" dirty="0">
                <a:latin typeface="Segoe UI"/>
              </a:rPr>
              <a:t> is repeated for every possible tree</a:t>
            </a:r>
            <a:endParaRPr lang="en-US" dirty="0">
              <a:latin typeface="Segoe UI"/>
            </a:endParaRPr>
          </a:p>
          <a:p>
            <a:pPr>
              <a:lnSpc>
                <a:spcPct val="90000"/>
              </a:lnSpc>
              <a:spcBef>
                <a:spcPts val="1199"/>
              </a:spcBef>
              <a:tabLst>
                <a:tab pos="0" algn="l"/>
              </a:tabLst>
            </a:pPr>
            <a:endParaRPr lang="en-US" sz="2400" spc="-1" dirty="0">
              <a:latin typeface="Segoe UI"/>
            </a:endParaRPr>
          </a:p>
          <a:p>
            <a:pPr>
              <a:lnSpc>
                <a:spcPct val="90000"/>
              </a:lnSpc>
              <a:spcBef>
                <a:spcPts val="1199"/>
              </a:spcBef>
              <a:tabLst>
                <a:tab pos="0" algn="l"/>
              </a:tabLst>
            </a:pPr>
            <a:r>
              <a:rPr lang="en-US" sz="2400" spc="-1" dirty="0">
                <a:latin typeface="Segoe UI"/>
              </a:rPr>
              <a:t>The most parsimonious tree is the tree with the least changes</a:t>
            </a:r>
          </a:p>
          <a:p>
            <a:pPr>
              <a:lnSpc>
                <a:spcPct val="90000"/>
              </a:lnSpc>
              <a:spcBef>
                <a:spcPts val="1199"/>
              </a:spcBef>
              <a:tabLst>
                <a:tab pos="0" algn="l"/>
              </a:tabLst>
            </a:pPr>
            <a:endParaRPr lang="en-US" sz="2400" spc="-1" dirty="0">
              <a:latin typeface="Segoe UI"/>
            </a:endParaRPr>
          </a:p>
          <a:p>
            <a:pPr>
              <a:lnSpc>
                <a:spcPct val="90000"/>
              </a:lnSpc>
              <a:spcBef>
                <a:spcPts val="1199"/>
              </a:spcBef>
              <a:tabLst>
                <a:tab pos="0" algn="l"/>
              </a:tabLst>
            </a:pPr>
            <a:r>
              <a:rPr lang="en-US" sz="2400" spc="-1" dirty="0">
                <a:latin typeface="Segoe UI"/>
              </a:rPr>
              <a:t>There are many possible trees</a:t>
            </a:r>
          </a:p>
        </p:txBody>
      </p:sp>
      <p:sp>
        <p:nvSpPr>
          <p:cNvPr id="8" name="PlaceHolder 1">
            <a:extLst>
              <a:ext uri="{FF2B5EF4-FFF2-40B4-BE49-F238E27FC236}">
                <a16:creationId xmlns:a16="http://schemas.microsoft.com/office/drawing/2014/main" id="{F3A66521-23A8-AE93-079B-E5682707846A}"/>
              </a:ext>
            </a:extLst>
          </p:cNvPr>
          <p:cNvSpPr txBox="1">
            <a:spLocks/>
          </p:cNvSpPr>
          <p:nvPr/>
        </p:nvSpPr>
        <p:spPr>
          <a:xfrm>
            <a:off x="-3298" y="2445"/>
            <a:ext cx="10515240" cy="978120"/>
          </a:xfrm>
          <a:prstGeom prst="rect">
            <a:avLst/>
          </a:prstGeom>
          <a:noFill/>
          <a:ln w="0">
            <a:noFill/>
          </a:ln>
        </p:spPr>
        <p:txBody>
          <a:bodyPr lIns="91440" tIns="45720" rIns="91440" bIns="4572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GB" sz="4800" b="1" spc="-1" dirty="0">
                <a:solidFill>
                  <a:srgbClr val="000000"/>
                </a:solidFill>
                <a:latin typeface="Segoe UI"/>
                <a:ea typeface="Noto Sans CJK SC Regular"/>
              </a:rPr>
              <a:t>Maximum Parsimony (7)</a:t>
            </a:r>
            <a:endParaRPr lang="en-US" sz="4800" spc="-1">
              <a:solidFill>
                <a:srgbClr val="000000"/>
              </a:solidFill>
              <a:latin typeface="Segoe UI"/>
            </a:endParaRPr>
          </a:p>
        </p:txBody>
      </p:sp>
      <p:graphicFrame>
        <p:nvGraphicFramePr>
          <p:cNvPr id="7" name="Table 15">
            <a:extLst>
              <a:ext uri="{FF2B5EF4-FFF2-40B4-BE49-F238E27FC236}">
                <a16:creationId xmlns:a16="http://schemas.microsoft.com/office/drawing/2014/main" id="{FE9D83C1-86FD-7BAA-490F-55C97D72CB55}"/>
              </a:ext>
            </a:extLst>
          </p:cNvPr>
          <p:cNvGraphicFramePr/>
          <p:nvPr>
            <p:extLst>
              <p:ext uri="{D42A27DB-BD31-4B8C-83A1-F6EECF244321}">
                <p14:modId xmlns:p14="http://schemas.microsoft.com/office/powerpoint/2010/main" val="3732213411"/>
              </p:ext>
            </p:extLst>
          </p:nvPr>
        </p:nvGraphicFramePr>
        <p:xfrm>
          <a:off x="5975847" y="2944101"/>
          <a:ext cx="4027680" cy="3337199"/>
        </p:xfrm>
        <a:graphic>
          <a:graphicData uri="http://schemas.openxmlformats.org/drawingml/2006/table">
            <a:tbl>
              <a:tblPr firstRow="1"/>
              <a:tblGrid>
                <a:gridCol w="866520">
                  <a:extLst>
                    <a:ext uri="{9D8B030D-6E8A-4147-A177-3AD203B41FA5}">
                      <a16:colId xmlns:a16="http://schemas.microsoft.com/office/drawing/2014/main" val="20000"/>
                    </a:ext>
                  </a:extLst>
                </a:gridCol>
                <a:gridCol w="1693080">
                  <a:extLst>
                    <a:ext uri="{9D8B030D-6E8A-4147-A177-3AD203B41FA5}">
                      <a16:colId xmlns:a16="http://schemas.microsoft.com/office/drawing/2014/main" val="20001"/>
                    </a:ext>
                  </a:extLst>
                </a:gridCol>
                <a:gridCol w="1468080">
                  <a:extLst>
                    <a:ext uri="{9D8B030D-6E8A-4147-A177-3AD203B41FA5}">
                      <a16:colId xmlns:a16="http://schemas.microsoft.com/office/drawing/2014/main" val="20002"/>
                    </a:ext>
                  </a:extLst>
                </a:gridCol>
              </a:tblGrid>
              <a:tr h="370799">
                <a:tc>
                  <a:txBody>
                    <a:bodyPr/>
                    <a:lstStyle/>
                    <a:p>
                      <a:pPr lvl="0" algn="r">
                        <a:lnSpc>
                          <a:spcPct val="100000"/>
                        </a:lnSpc>
                        <a:buNone/>
                      </a:pPr>
                      <a:r>
                        <a:rPr lang="en-US" sz="1800" b="1" strike="noStrike" spc="-1">
                          <a:solidFill>
                            <a:srgbClr val="000000"/>
                          </a:solidFill>
                          <a:latin typeface="Calibri"/>
                        </a:rPr>
                        <a:t>Leaves</a:t>
                      </a:r>
                      <a:endParaRPr lang="en-GB" sz="18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lvl="0" algn="r">
                        <a:lnSpc>
                          <a:spcPct val="100000"/>
                        </a:lnSpc>
                        <a:buNone/>
                      </a:pPr>
                      <a:r>
                        <a:rPr lang="en-US" sz="1800" b="1" strike="noStrike" spc="-1">
                          <a:solidFill>
                            <a:srgbClr val="000000"/>
                          </a:solidFill>
                          <a:latin typeface="Calibri"/>
                        </a:rPr>
                        <a:t>Unrooted Trees</a:t>
                      </a:r>
                      <a:endParaRPr lang="en-GB" sz="1800" b="0" strike="noStrike" spc="-1">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lvl="0" algn="r">
                        <a:lnSpc>
                          <a:spcPct val="100000"/>
                        </a:lnSpc>
                        <a:buNone/>
                      </a:pPr>
                      <a:r>
                        <a:rPr lang="en-US" sz="1800" b="1" strike="noStrike" spc="-1">
                          <a:solidFill>
                            <a:srgbClr val="000000"/>
                          </a:solidFill>
                          <a:latin typeface="Calibri"/>
                        </a:rPr>
                        <a:t>Rooted Trees</a:t>
                      </a:r>
                      <a:endParaRPr lang="en-GB" sz="18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10872287"/>
                  </a:ext>
                </a:extLst>
              </a:tr>
              <a:tr h="370800">
                <a:tc>
                  <a:txBody>
                    <a:bodyPr/>
                    <a:lstStyle/>
                    <a:p>
                      <a:pPr algn="r">
                        <a:lnSpc>
                          <a:spcPct val="100000"/>
                        </a:lnSpc>
                        <a:buNone/>
                      </a:pPr>
                      <a:r>
                        <a:rPr lang="en-US" sz="1800" b="0" strike="noStrike" spc="-1">
                          <a:solidFill>
                            <a:srgbClr val="000000"/>
                          </a:solidFill>
                          <a:latin typeface="Calibri"/>
                        </a:rPr>
                        <a:t>3</a:t>
                      </a:r>
                      <a:endParaRPr lang="en-GB" sz="1800" b="0" strike="noStrike" spc="-1">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a:t>
                      </a:r>
                      <a:endParaRPr lang="en-GB" sz="1800" b="0" strike="noStrike" spc="-1">
                        <a:latin typeface="Arial"/>
                      </a:endParaRP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3</a:t>
                      </a:r>
                      <a:endParaRPr lang="en-GB" sz="18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370800">
                <a:tc>
                  <a:txBody>
                    <a:bodyPr/>
                    <a:lstStyle/>
                    <a:p>
                      <a:pPr algn="r">
                        <a:lnSpc>
                          <a:spcPct val="100000"/>
                        </a:lnSpc>
                        <a:buNone/>
                      </a:pPr>
                      <a:r>
                        <a:rPr lang="en-US" sz="1800" b="0" strike="noStrike" spc="-1">
                          <a:solidFill>
                            <a:srgbClr val="000000"/>
                          </a:solidFill>
                          <a:latin typeface="Calibri"/>
                        </a:rPr>
                        <a:t>4</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3</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70800">
                <a:tc>
                  <a:txBody>
                    <a:bodyPr/>
                    <a:lstStyle/>
                    <a:p>
                      <a:pPr algn="r">
                        <a:lnSpc>
                          <a:spcPct val="100000"/>
                        </a:lnSpc>
                        <a:buNone/>
                      </a:pPr>
                      <a:r>
                        <a:rPr lang="en-US" sz="1800" b="0" strike="noStrike" spc="-1">
                          <a:solidFill>
                            <a:srgbClr val="000000"/>
                          </a:solidFill>
                          <a:latin typeface="Calibri"/>
                        </a:rPr>
                        <a:t>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105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70800">
                <a:tc>
                  <a:txBody>
                    <a:bodyPr/>
                    <a:lstStyle/>
                    <a:p>
                      <a:pPr algn="r">
                        <a:lnSpc>
                          <a:spcPct val="100000"/>
                        </a:lnSpc>
                        <a:buNone/>
                      </a:pPr>
                      <a:r>
                        <a:rPr lang="en-US" sz="1800" b="0" strike="noStrike" spc="-1">
                          <a:solidFill>
                            <a:srgbClr val="000000"/>
                          </a:solidFill>
                          <a:latin typeface="Calibri"/>
                        </a:rPr>
                        <a:t>6</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105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945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0800">
                <a:tc>
                  <a:txBody>
                    <a:bodyPr/>
                    <a:lstStyle/>
                    <a:p>
                      <a:pPr algn="r">
                        <a:lnSpc>
                          <a:spcPct val="100000"/>
                        </a:lnSpc>
                        <a:buNone/>
                      </a:pPr>
                      <a:r>
                        <a:rPr lang="en-US" sz="1800" b="0" strike="noStrike" spc="-1">
                          <a:solidFill>
                            <a:srgbClr val="000000"/>
                          </a:solidFill>
                          <a:latin typeface="Calibri"/>
                        </a:rPr>
                        <a:t>7</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945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10,395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370800">
                <a:tc>
                  <a:txBody>
                    <a:bodyPr/>
                    <a:lstStyle/>
                    <a:p>
                      <a:pPr algn="r">
                        <a:lnSpc>
                          <a:spcPct val="100000"/>
                        </a:lnSpc>
                        <a:buNone/>
                      </a:pPr>
                      <a:r>
                        <a:rPr lang="en-US" sz="1800" b="0" strike="noStrike" spc="-1">
                          <a:solidFill>
                            <a:srgbClr val="000000"/>
                          </a:solidFill>
                          <a:latin typeface="Calibri"/>
                        </a:rPr>
                        <a:t>8</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10,395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135,135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370800">
                <a:tc>
                  <a:txBody>
                    <a:bodyPr/>
                    <a:lstStyle/>
                    <a:p>
                      <a:pPr algn="r">
                        <a:lnSpc>
                          <a:spcPct val="100000"/>
                        </a:lnSpc>
                        <a:buNone/>
                      </a:pPr>
                      <a:r>
                        <a:rPr lang="en-US" sz="1800" b="0" strike="noStrike" spc="-1">
                          <a:solidFill>
                            <a:srgbClr val="000000"/>
                          </a:solidFill>
                          <a:latin typeface="Calibri"/>
                        </a:rPr>
                        <a:t>9</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135,135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2,027,025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370800">
                <a:tc>
                  <a:txBody>
                    <a:bodyPr/>
                    <a:lstStyle/>
                    <a:p>
                      <a:pPr algn="r">
                        <a:lnSpc>
                          <a:spcPct val="100000"/>
                        </a:lnSpc>
                        <a:buNone/>
                      </a:pPr>
                      <a:r>
                        <a:rPr lang="en-US" sz="1800" b="0" strike="noStrike" spc="-1">
                          <a:solidFill>
                            <a:srgbClr val="000000"/>
                          </a:solidFill>
                          <a:latin typeface="Calibri"/>
                        </a:rPr>
                        <a:t>10</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2,027,025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r">
                        <a:lnSpc>
                          <a:spcPct val="100000"/>
                        </a:lnSpc>
                        <a:buNone/>
                      </a:pPr>
                      <a:r>
                        <a:rPr lang="en-US" sz="1800" b="0" strike="noStrike" spc="-1">
                          <a:solidFill>
                            <a:srgbClr val="000000"/>
                          </a:solidFill>
                          <a:latin typeface="Calibri"/>
                        </a:rPr>
                        <a:t>34,359,425</a:t>
                      </a:r>
                      <a:endParaRPr lang="en-GB" sz="18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CBFEB057-A0C6-FCF8-B992-4E14965C9E00}"/>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7419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Maximum Parsimony (</a:t>
            </a:r>
            <a:r>
              <a:rPr lang="en-GB" sz="4800" b="1" spc="-1" dirty="0">
                <a:solidFill>
                  <a:srgbClr val="000000"/>
                </a:solidFill>
                <a:latin typeface="Segoe UI"/>
                <a:ea typeface="Noto Sans CJK SC Regular"/>
              </a:rPr>
              <a:t>8</a:t>
            </a:r>
            <a:r>
              <a:rPr lang="en-GB" sz="4800" b="1" strike="noStrike" spc="-1" dirty="0">
                <a:solidFill>
                  <a:srgbClr val="000000"/>
                </a:solidFill>
                <a:latin typeface="Segoe UI"/>
                <a:ea typeface="Noto Sans CJK SC Regular"/>
              </a:rPr>
              <a:t>)</a:t>
            </a:r>
            <a:endParaRPr lang="en-US" sz="4800" b="0" strike="noStrike" spc="-1">
              <a:solidFill>
                <a:srgbClr val="000000"/>
              </a:solidFill>
              <a:latin typeface="Segoe UI"/>
            </a:endParaRPr>
          </a:p>
        </p:txBody>
      </p:sp>
      <p:sp>
        <p:nvSpPr>
          <p:cNvPr id="477" name="Content Placeholder 2"/>
          <p:cNvSpPr/>
          <p:nvPr/>
        </p:nvSpPr>
        <p:spPr>
          <a:xfrm>
            <a:off x="99720" y="92628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60000"/>
              </a:lnSpc>
              <a:spcBef>
                <a:spcPts val="1199"/>
              </a:spcBef>
              <a:buNone/>
              <a:tabLst>
                <a:tab pos="0" algn="l"/>
              </a:tabLst>
            </a:pPr>
            <a:r>
              <a:rPr lang="en-US" sz="2400" b="0" strike="noStrike" spc="-1" dirty="0">
                <a:solidFill>
                  <a:srgbClr val="000000"/>
                </a:solidFill>
                <a:latin typeface="Segoe UI"/>
              </a:rPr>
              <a:t>Intuitive approach but:</a:t>
            </a:r>
            <a:endParaRPr lang="en-GB" sz="2400" b="0" strike="noStrike" spc="-1">
              <a:latin typeface="Segoe UI"/>
            </a:endParaRPr>
          </a:p>
          <a:p>
            <a:pPr marL="228600" indent="-228600">
              <a:lnSpc>
                <a:spcPct val="160000"/>
              </a:lnSpc>
              <a:spcBef>
                <a:spcPts val="1199"/>
              </a:spcBef>
              <a:buClr>
                <a:srgbClr val="000000"/>
              </a:buClr>
              <a:buFont typeface="Arial"/>
              <a:buChar char="-"/>
              <a:tabLst>
                <a:tab pos="0" algn="l"/>
              </a:tabLst>
            </a:pPr>
            <a:r>
              <a:rPr lang="en-US" sz="2400" b="0" strike="noStrike" spc="-1" dirty="0">
                <a:solidFill>
                  <a:srgbClr val="000000"/>
                </a:solidFill>
                <a:latin typeface="Segoe UI"/>
              </a:rPr>
              <a:t>Computationally very intense</a:t>
            </a:r>
            <a:endParaRPr lang="en-GB" sz="2400" b="0" strike="noStrike" spc="-1">
              <a:latin typeface="Segoe UI"/>
            </a:endParaRPr>
          </a:p>
          <a:p>
            <a:pPr marL="228600" indent="-228600">
              <a:lnSpc>
                <a:spcPct val="160000"/>
              </a:lnSpc>
              <a:spcBef>
                <a:spcPts val="1199"/>
              </a:spcBef>
              <a:buClr>
                <a:srgbClr val="000000"/>
              </a:buClr>
              <a:buFont typeface="Arial"/>
              <a:buChar char="-"/>
              <a:tabLst>
                <a:tab pos="0" algn="l"/>
              </a:tabLst>
            </a:pPr>
            <a:r>
              <a:rPr lang="en-US" sz="2400" b="0" strike="noStrike" spc="-1" dirty="0">
                <a:solidFill>
                  <a:srgbClr val="000000"/>
                </a:solidFill>
                <a:latin typeface="Segoe UI"/>
              </a:rPr>
              <a:t>Assumes every change is equally likely</a:t>
            </a:r>
            <a:endParaRPr lang="en-GB" sz="2400" b="0" strike="noStrike" spc="-1">
              <a:latin typeface="Segoe UI"/>
            </a:endParaRPr>
          </a:p>
          <a:p>
            <a:pPr marL="228600" indent="-228600">
              <a:lnSpc>
                <a:spcPct val="160000"/>
              </a:lnSpc>
              <a:spcBef>
                <a:spcPts val="1199"/>
              </a:spcBef>
              <a:buClr>
                <a:srgbClr val="000000"/>
              </a:buClr>
              <a:buFont typeface="Arial"/>
              <a:buChar char="-"/>
              <a:tabLst>
                <a:tab pos="0" algn="l"/>
              </a:tabLst>
            </a:pPr>
            <a:r>
              <a:rPr lang="en-US" sz="2400" b="0" strike="noStrike" spc="-1" dirty="0">
                <a:solidFill>
                  <a:srgbClr val="000000"/>
                </a:solidFill>
                <a:latin typeface="Segoe UI"/>
              </a:rPr>
              <a:t>Assumes maximum one change per site</a:t>
            </a:r>
            <a:endParaRPr lang="en-GB" sz="2400" b="0" strike="noStrike" spc="-1">
              <a:latin typeface="Segoe UI"/>
            </a:endParaRPr>
          </a:p>
          <a:p>
            <a:pPr>
              <a:lnSpc>
                <a:spcPct val="160000"/>
              </a:lnSpc>
              <a:spcBef>
                <a:spcPts val="1199"/>
              </a:spcBef>
              <a:buNone/>
              <a:tabLst>
                <a:tab pos="0" algn="l"/>
              </a:tabLst>
            </a:pPr>
            <a:endParaRPr lang="en-GB" sz="2400" b="0" strike="noStrike" spc="-1" dirty="0">
              <a:latin typeface="Segoe UI"/>
            </a:endParaRPr>
          </a:p>
        </p:txBody>
      </p:sp>
      <p:sp>
        <p:nvSpPr>
          <p:cNvPr id="3" name="Rectangle 2">
            <a:extLst>
              <a:ext uri="{FF2B5EF4-FFF2-40B4-BE49-F238E27FC236}">
                <a16:creationId xmlns:a16="http://schemas.microsoft.com/office/drawing/2014/main" id="{DF2D4E75-444B-89EF-7D4B-9DA3343EE30A}"/>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Content Placeholder 2"/>
          <p:cNvSpPr/>
          <p:nvPr/>
        </p:nvSpPr>
        <p:spPr>
          <a:xfrm>
            <a:off x="99720" y="93924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400" b="0" strike="noStrike" spc="-1">
                <a:solidFill>
                  <a:srgbClr val="000000"/>
                </a:solidFill>
                <a:latin typeface="Arial"/>
              </a:rPr>
              <a:t>Finds the </a:t>
            </a:r>
            <a:r>
              <a:rPr lang="en-US" sz="2400" b="1" strike="noStrike" spc="-1">
                <a:solidFill>
                  <a:srgbClr val="000000"/>
                </a:solidFill>
                <a:latin typeface="Arial"/>
              </a:rPr>
              <a:t>most likely </a:t>
            </a:r>
            <a:r>
              <a:rPr lang="en-US" sz="2400" b="0" strike="noStrike" spc="-1">
                <a:solidFill>
                  <a:srgbClr val="000000"/>
                </a:solidFill>
                <a:latin typeface="Arial"/>
              </a:rPr>
              <a:t>tree given the data</a:t>
            </a:r>
            <a:endParaRPr lang="en-GB" sz="2400" b="0" strike="noStrike" spc="-1">
              <a:latin typeface="Arial"/>
            </a:endParaRPr>
          </a:p>
          <a:p>
            <a:pPr>
              <a:lnSpc>
                <a:spcPct val="90000"/>
              </a:lnSpc>
              <a:spcBef>
                <a:spcPts val="1199"/>
              </a:spcBef>
              <a:buNone/>
              <a:tabLst>
                <a:tab pos="0" algn="l"/>
              </a:tabLst>
            </a:pPr>
            <a:endParaRPr lang="en-GB" sz="2400" b="0" strike="noStrike" spc="-1">
              <a:latin typeface="Arial"/>
            </a:endParaRPr>
          </a:p>
          <a:p>
            <a:pPr>
              <a:lnSpc>
                <a:spcPct val="90000"/>
              </a:lnSpc>
              <a:spcBef>
                <a:spcPts val="1199"/>
              </a:spcBef>
              <a:buNone/>
              <a:tabLst>
                <a:tab pos="0" algn="l"/>
              </a:tabLst>
            </a:pPr>
            <a:r>
              <a:rPr lang="en-US" sz="2400" b="0" strike="noStrike" spc="-1">
                <a:solidFill>
                  <a:srgbClr val="000000"/>
                </a:solidFill>
                <a:latin typeface="Arial"/>
              </a:rPr>
              <a:t>Uses </a:t>
            </a:r>
            <a:r>
              <a:rPr lang="en-US" sz="2400" b="1" strike="noStrike" spc="-1">
                <a:solidFill>
                  <a:srgbClr val="000000"/>
                </a:solidFill>
                <a:latin typeface="Arial"/>
              </a:rPr>
              <a:t>probability</a:t>
            </a:r>
            <a:r>
              <a:rPr lang="en-US" sz="2400" b="0" strike="noStrike" spc="-1">
                <a:solidFill>
                  <a:srgbClr val="000000"/>
                </a:solidFill>
                <a:latin typeface="Arial"/>
              </a:rPr>
              <a:t> rather than just counting evolutionary events.</a:t>
            </a:r>
            <a:endParaRPr lang="en-GB" sz="2400" b="0" strike="noStrike" spc="-1">
              <a:latin typeface="Arial"/>
            </a:endParaRPr>
          </a:p>
          <a:p>
            <a:pPr>
              <a:lnSpc>
                <a:spcPct val="90000"/>
              </a:lnSpc>
              <a:spcBef>
                <a:spcPts val="1199"/>
              </a:spcBef>
              <a:buNone/>
              <a:tabLst>
                <a:tab pos="0" algn="l"/>
              </a:tabLst>
            </a:pPr>
            <a:endParaRPr lang="en-GB" sz="2400" b="0" strike="noStrike" spc="-1">
              <a:latin typeface="Arial"/>
            </a:endParaRPr>
          </a:p>
          <a:p>
            <a:pPr>
              <a:lnSpc>
                <a:spcPct val="90000"/>
              </a:lnSpc>
              <a:spcBef>
                <a:spcPts val="1199"/>
              </a:spcBef>
              <a:buNone/>
              <a:tabLst>
                <a:tab pos="0" algn="l"/>
              </a:tabLst>
            </a:pPr>
            <a:r>
              <a:rPr lang="en-US" sz="2400" b="0" strike="noStrike" spc="-1">
                <a:solidFill>
                  <a:srgbClr val="000000"/>
                </a:solidFill>
                <a:latin typeface="Arial"/>
              </a:rPr>
              <a:t>Likelihood of a tree is calculated using the sum of the probabilities of the branches of the tree.</a:t>
            </a:r>
            <a:endParaRPr lang="en-GB" sz="2400" b="0" strike="noStrike" spc="-1">
              <a:latin typeface="Arial"/>
            </a:endParaRPr>
          </a:p>
          <a:p>
            <a:pPr>
              <a:lnSpc>
                <a:spcPct val="90000"/>
              </a:lnSpc>
              <a:spcBef>
                <a:spcPts val="1199"/>
              </a:spcBef>
              <a:buNone/>
              <a:tabLst>
                <a:tab pos="0" algn="l"/>
              </a:tabLst>
            </a:pPr>
            <a:endParaRPr lang="en-GB" sz="2400" b="0" strike="noStrike" spc="-1">
              <a:latin typeface="Arial"/>
            </a:endParaRPr>
          </a:p>
          <a:p>
            <a:pPr>
              <a:lnSpc>
                <a:spcPct val="90000"/>
              </a:lnSpc>
              <a:spcBef>
                <a:spcPts val="1199"/>
              </a:spcBef>
              <a:buNone/>
              <a:tabLst>
                <a:tab pos="0" algn="l"/>
              </a:tabLst>
            </a:pPr>
            <a:r>
              <a:rPr lang="en-US" sz="2400" b="1" strike="noStrike" spc="-1">
                <a:solidFill>
                  <a:srgbClr val="000000"/>
                </a:solidFill>
                <a:latin typeface="Arial"/>
              </a:rPr>
              <a:t>Incorporates an evolutionary model</a:t>
            </a:r>
            <a:endParaRPr lang="en-GB" sz="2400" b="1" strike="noStrike" spc="-1">
              <a:latin typeface="Arial"/>
            </a:endParaRPr>
          </a:p>
          <a:p>
            <a:pPr>
              <a:lnSpc>
                <a:spcPct val="90000"/>
              </a:lnSpc>
              <a:spcBef>
                <a:spcPts val="1199"/>
              </a:spcBef>
              <a:buNone/>
              <a:tabLst>
                <a:tab pos="0" algn="l"/>
              </a:tabLst>
            </a:pPr>
            <a:endParaRPr lang="en-GB" sz="2400" b="0" strike="noStrike" spc="-1">
              <a:latin typeface="Arial"/>
            </a:endParaRPr>
          </a:p>
        </p:txBody>
      </p:sp>
      <p:sp>
        <p:nvSpPr>
          <p:cNvPr id="529"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GB" sz="4800" b="1" strike="noStrike" spc="-1" dirty="0">
                <a:solidFill>
                  <a:srgbClr val="000000"/>
                </a:solidFill>
                <a:latin typeface="Segoe UI"/>
                <a:ea typeface="Noto Sans CJK SC Regular"/>
              </a:rPr>
              <a:t>Maximum Likelihood</a:t>
            </a:r>
            <a:r>
              <a:rPr lang="en-GB" sz="4800" b="1" spc="-1" dirty="0">
                <a:solidFill>
                  <a:srgbClr val="000000"/>
                </a:solidFill>
                <a:latin typeface="Segoe UI"/>
                <a:ea typeface="Noto Sans CJK SC Regular"/>
              </a:rPr>
              <a:t> (1)</a:t>
            </a:r>
            <a:endParaRPr lang="en-US" sz="4800" b="0" strike="noStrike" spc="-1" dirty="0">
              <a:solidFill>
                <a:srgbClr val="000000"/>
              </a:solidFill>
              <a:latin typeface="Segoe UI"/>
            </a:endParaRPr>
          </a:p>
        </p:txBody>
      </p:sp>
      <p:pic>
        <p:nvPicPr>
          <p:cNvPr id="3" name="Picture 2" descr="A black text on a white background&#10;&#10;Description automatically generated">
            <a:extLst>
              <a:ext uri="{FF2B5EF4-FFF2-40B4-BE49-F238E27FC236}">
                <a16:creationId xmlns:a16="http://schemas.microsoft.com/office/drawing/2014/main" id="{52863150-707B-7823-0630-682F8166667D}"/>
              </a:ext>
            </a:extLst>
          </p:cNvPr>
          <p:cNvPicPr>
            <a:picLocks noChangeAspect="1"/>
          </p:cNvPicPr>
          <p:nvPr/>
        </p:nvPicPr>
        <p:blipFill>
          <a:blip r:embed="rId3"/>
          <a:stretch>
            <a:fillRect/>
          </a:stretch>
        </p:blipFill>
        <p:spPr>
          <a:xfrm>
            <a:off x="99848" y="5651383"/>
            <a:ext cx="10904483" cy="711019"/>
          </a:xfrm>
          <a:prstGeom prst="rect">
            <a:avLst/>
          </a:prstGeom>
        </p:spPr>
      </p:pic>
      <p:sp>
        <p:nvSpPr>
          <p:cNvPr id="4" name="Rectangle 3">
            <a:extLst>
              <a:ext uri="{FF2B5EF4-FFF2-40B4-BE49-F238E27FC236}">
                <a16:creationId xmlns:a16="http://schemas.microsoft.com/office/drawing/2014/main" id="{59F58663-990E-7F49-DF15-37E75266C31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Content Placeholder 2"/>
          <p:cNvSpPr/>
          <p:nvPr/>
        </p:nvSpPr>
        <p:spPr>
          <a:xfrm>
            <a:off x="99720" y="939240"/>
            <a:ext cx="11787120" cy="542844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tabLst>
                <a:tab pos="0" algn="l"/>
              </a:tabLst>
            </a:pPr>
            <a:r>
              <a:rPr lang="en-US" sz="2400" spc="-1" err="1">
                <a:solidFill>
                  <a:srgbClr val="000000"/>
                </a:solidFill>
                <a:latin typeface="Arial"/>
              </a:rPr>
              <a:t>Maximise</a:t>
            </a:r>
            <a:r>
              <a:rPr lang="en-US" sz="2400" spc="-1">
                <a:solidFill>
                  <a:srgbClr val="000000"/>
                </a:solidFill>
                <a:latin typeface="Arial"/>
              </a:rPr>
              <a:t> the probability of the data given the tree, across all possible trees</a:t>
            </a:r>
          </a:p>
          <a:p>
            <a:pPr>
              <a:lnSpc>
                <a:spcPct val="90000"/>
              </a:lnSpc>
              <a:spcBef>
                <a:spcPts val="1199"/>
              </a:spcBef>
              <a:tabLst>
                <a:tab pos="0" algn="l"/>
              </a:tabLst>
            </a:pPr>
            <a:endParaRPr lang="en-US" sz="2400" spc="-1">
              <a:latin typeface="Arial"/>
            </a:endParaRPr>
          </a:p>
          <a:p>
            <a:pPr>
              <a:lnSpc>
                <a:spcPct val="90000"/>
              </a:lnSpc>
              <a:spcBef>
                <a:spcPts val="1199"/>
              </a:spcBef>
              <a:tabLst>
                <a:tab pos="0" algn="l"/>
              </a:tabLst>
            </a:pPr>
            <a:r>
              <a:rPr lang="en-US" sz="2400" spc="-1">
                <a:latin typeface="Arial"/>
              </a:rPr>
              <a:t>Need to </a:t>
            </a:r>
            <a:r>
              <a:rPr lang="en-US" sz="2400" spc="-1" err="1">
                <a:latin typeface="Arial"/>
              </a:rPr>
              <a:t>optimise</a:t>
            </a:r>
            <a:r>
              <a:rPr lang="en-US" sz="2400" spc="-1">
                <a:latin typeface="Arial"/>
              </a:rPr>
              <a:t>:</a:t>
            </a:r>
          </a:p>
          <a:p>
            <a:pPr marL="342900" indent="-342900">
              <a:lnSpc>
                <a:spcPct val="90000"/>
              </a:lnSpc>
              <a:spcBef>
                <a:spcPts val="1199"/>
              </a:spcBef>
              <a:buFont typeface="Arial"/>
              <a:buChar char="•"/>
              <a:tabLst>
                <a:tab pos="0" algn="l"/>
              </a:tabLst>
            </a:pPr>
            <a:r>
              <a:rPr lang="en-US" sz="2400" spc="-1">
                <a:latin typeface="Arial"/>
              </a:rPr>
              <a:t>Tree topology</a:t>
            </a:r>
          </a:p>
          <a:p>
            <a:pPr marL="342900" indent="-342900">
              <a:lnSpc>
                <a:spcPct val="90000"/>
              </a:lnSpc>
              <a:spcBef>
                <a:spcPts val="1199"/>
              </a:spcBef>
              <a:buFont typeface="Arial"/>
              <a:buChar char="•"/>
              <a:tabLst>
                <a:tab pos="0" algn="l"/>
              </a:tabLst>
            </a:pPr>
            <a:r>
              <a:rPr lang="en-US" sz="2400" spc="-1">
                <a:latin typeface="Arial"/>
              </a:rPr>
              <a:t>Branch lengths</a:t>
            </a:r>
          </a:p>
          <a:p>
            <a:pPr marL="342900" indent="-342900">
              <a:lnSpc>
                <a:spcPct val="90000"/>
              </a:lnSpc>
              <a:spcBef>
                <a:spcPts val="1199"/>
              </a:spcBef>
              <a:buFont typeface="Arial"/>
              <a:buChar char="•"/>
              <a:tabLst>
                <a:tab pos="0" algn="l"/>
              </a:tabLst>
            </a:pPr>
            <a:r>
              <a:rPr lang="en-US" sz="2400" spc="-1">
                <a:latin typeface="Arial"/>
              </a:rPr>
              <a:t>Rates of evolution</a:t>
            </a:r>
          </a:p>
          <a:p>
            <a:pPr marL="342900" indent="-342900">
              <a:lnSpc>
                <a:spcPct val="90000"/>
              </a:lnSpc>
              <a:spcBef>
                <a:spcPts val="1199"/>
              </a:spcBef>
              <a:buFont typeface="Arial"/>
              <a:buChar char="•"/>
              <a:tabLst>
                <a:tab pos="0" algn="l"/>
              </a:tabLst>
            </a:pPr>
            <a:endParaRPr lang="en-US" sz="2400" spc="-1">
              <a:latin typeface="Arial"/>
            </a:endParaRPr>
          </a:p>
          <a:p>
            <a:pPr>
              <a:lnSpc>
                <a:spcPct val="90000"/>
              </a:lnSpc>
              <a:spcBef>
                <a:spcPts val="1199"/>
              </a:spcBef>
              <a:tabLst>
                <a:tab pos="0" algn="l"/>
              </a:tabLst>
            </a:pPr>
            <a:r>
              <a:rPr lang="en-US" sz="2400" spc="-1">
                <a:latin typeface="Arial"/>
              </a:rPr>
              <a:t>This can be very computationally demanding</a:t>
            </a:r>
          </a:p>
        </p:txBody>
      </p:sp>
      <p:sp>
        <p:nvSpPr>
          <p:cNvPr id="529"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Maximum Likelihood</a:t>
            </a:r>
            <a:endParaRPr lang="en-US" sz="4800" b="0" strike="noStrike" spc="-1">
              <a:solidFill>
                <a:srgbClr val="000000"/>
              </a:solidFill>
              <a:latin typeface="Segoe UI"/>
            </a:endParaRPr>
          </a:p>
        </p:txBody>
      </p:sp>
      <p:pic>
        <p:nvPicPr>
          <p:cNvPr id="3" name="Picture 2" descr="A black text on a white background&#10;&#10;Description automatically generated">
            <a:extLst>
              <a:ext uri="{FF2B5EF4-FFF2-40B4-BE49-F238E27FC236}">
                <a16:creationId xmlns:a16="http://schemas.microsoft.com/office/drawing/2014/main" id="{52863150-707B-7823-0630-682F8166667D}"/>
              </a:ext>
            </a:extLst>
          </p:cNvPr>
          <p:cNvPicPr>
            <a:picLocks noChangeAspect="1"/>
          </p:cNvPicPr>
          <p:nvPr/>
        </p:nvPicPr>
        <p:blipFill>
          <a:blip r:embed="rId3"/>
          <a:stretch>
            <a:fillRect/>
          </a:stretch>
        </p:blipFill>
        <p:spPr>
          <a:xfrm>
            <a:off x="199696" y="5388624"/>
            <a:ext cx="10904483" cy="711019"/>
          </a:xfrm>
          <a:prstGeom prst="rect">
            <a:avLst/>
          </a:prstGeom>
        </p:spPr>
      </p:pic>
      <p:sp>
        <p:nvSpPr>
          <p:cNvPr id="4" name="Rectangle 3">
            <a:extLst>
              <a:ext uri="{FF2B5EF4-FFF2-40B4-BE49-F238E27FC236}">
                <a16:creationId xmlns:a16="http://schemas.microsoft.com/office/drawing/2014/main" id="{37B95F2A-DA7D-DA90-E27F-7AFF331C8212}"/>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35907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Content Placeholder 2"/>
          <p:cNvSpPr/>
          <p:nvPr/>
        </p:nvSpPr>
        <p:spPr>
          <a:xfrm>
            <a:off x="246865" y="1717004"/>
            <a:ext cx="11697780" cy="5391655"/>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lnSpcReduction="10000"/>
          </a:bodyPr>
          <a:lstStyle/>
          <a:p>
            <a:pPr>
              <a:lnSpc>
                <a:spcPct val="90000"/>
              </a:lnSpc>
              <a:spcBef>
                <a:spcPts val="1199"/>
              </a:spcBef>
              <a:tabLst>
                <a:tab pos="0" algn="l"/>
              </a:tabLst>
            </a:pPr>
            <a:r>
              <a:rPr lang="en-US" sz="2400" spc="-1" dirty="0">
                <a:solidFill>
                  <a:srgbClr val="000000"/>
                </a:solidFill>
                <a:latin typeface="Segoe UI"/>
              </a:rPr>
              <a:t>Uses</a:t>
            </a:r>
            <a:r>
              <a:rPr lang="en-US" sz="2400" spc="-1" dirty="0">
                <a:latin typeface="Segoe UI"/>
              </a:rPr>
              <a:t> heuristic approach such as a hill-climbing algorithm to find approximately the best topology</a:t>
            </a:r>
            <a:endParaRPr lang="en-US" dirty="0">
              <a:latin typeface="Segoe UI"/>
            </a:endParaRPr>
          </a:p>
          <a:p>
            <a:pPr>
              <a:lnSpc>
                <a:spcPct val="90000"/>
              </a:lnSpc>
              <a:spcBef>
                <a:spcPts val="1199"/>
              </a:spcBef>
              <a:tabLst>
                <a:tab pos="0" algn="l"/>
              </a:tabLst>
            </a:pPr>
            <a:endParaRPr lang="en-US" sz="2400" spc="-1" dirty="0">
              <a:latin typeface="Segoe UI"/>
            </a:endParaRPr>
          </a:p>
          <a:p>
            <a:pPr marL="342900" indent="-342900">
              <a:lnSpc>
                <a:spcPct val="90000"/>
              </a:lnSpc>
              <a:spcBef>
                <a:spcPts val="1199"/>
              </a:spcBef>
              <a:buFont typeface="Calibri"/>
              <a:buChar char="-"/>
              <a:tabLst>
                <a:tab pos="0" algn="l"/>
              </a:tabLst>
            </a:pPr>
            <a:r>
              <a:rPr lang="en-US" sz="2400" spc="-1" dirty="0">
                <a:latin typeface="Segoe UI"/>
              </a:rPr>
              <a:t>Start with a randomly selected initial tree topology</a:t>
            </a:r>
          </a:p>
          <a:p>
            <a:pPr marL="342900" indent="-342900">
              <a:lnSpc>
                <a:spcPct val="90000"/>
              </a:lnSpc>
              <a:spcBef>
                <a:spcPts val="1199"/>
              </a:spcBef>
              <a:buFont typeface="Calibri"/>
              <a:buChar char="-"/>
              <a:tabLst>
                <a:tab pos="0" algn="l"/>
              </a:tabLst>
            </a:pPr>
            <a:r>
              <a:rPr lang="en-US" sz="2400" spc="-1" dirty="0">
                <a:latin typeface="Segoe UI"/>
              </a:rPr>
              <a:t>Calculate the likelihood of the data given this tree</a:t>
            </a:r>
          </a:p>
          <a:p>
            <a:pPr marL="342900" indent="-342900">
              <a:lnSpc>
                <a:spcPct val="90000"/>
              </a:lnSpc>
              <a:spcBef>
                <a:spcPts val="1199"/>
              </a:spcBef>
              <a:buFont typeface="Calibri"/>
              <a:buChar char="-"/>
              <a:tabLst>
                <a:tab pos="0" algn="l"/>
              </a:tabLst>
            </a:pPr>
            <a:r>
              <a:rPr lang="en-US" sz="2400" spc="-1" dirty="0">
                <a:latin typeface="Segoe UI"/>
              </a:rPr>
              <a:t>Make small changes to explore </a:t>
            </a:r>
            <a:r>
              <a:rPr lang="en-US" sz="2400" spc="-1" err="1">
                <a:latin typeface="Segoe UI"/>
              </a:rPr>
              <a:t>neighbouring</a:t>
            </a:r>
            <a:r>
              <a:rPr lang="en-US" sz="2400" spc="-1" dirty="0">
                <a:latin typeface="Segoe UI"/>
              </a:rPr>
              <a:t> topologies</a:t>
            </a:r>
          </a:p>
          <a:p>
            <a:pPr marL="342900" indent="-342900">
              <a:lnSpc>
                <a:spcPct val="90000"/>
              </a:lnSpc>
              <a:spcBef>
                <a:spcPts val="1199"/>
              </a:spcBef>
              <a:buFont typeface="Calibri"/>
              <a:buChar char="-"/>
              <a:tabLst>
                <a:tab pos="0" algn="l"/>
              </a:tabLst>
            </a:pPr>
            <a:r>
              <a:rPr lang="en-US" sz="2400" spc="-1" dirty="0">
                <a:latin typeface="Segoe UI"/>
              </a:rPr>
              <a:t>Select the optimum amongst the local trees – </a:t>
            </a:r>
            <a:r>
              <a:rPr lang="en-US" sz="2400" b="1" spc="-1" dirty="0">
                <a:latin typeface="Segoe UI"/>
              </a:rPr>
              <a:t>the local optimum</a:t>
            </a:r>
          </a:p>
          <a:p>
            <a:pPr marL="342900" indent="-342900">
              <a:lnSpc>
                <a:spcPct val="90000"/>
              </a:lnSpc>
              <a:spcBef>
                <a:spcPts val="1199"/>
              </a:spcBef>
              <a:buFont typeface="Calibri"/>
              <a:buChar char="-"/>
              <a:tabLst>
                <a:tab pos="0" algn="l"/>
              </a:tabLst>
            </a:pPr>
            <a:r>
              <a:rPr lang="en-US" sz="2400" spc="-1" dirty="0">
                <a:latin typeface="Segoe UI"/>
              </a:rPr>
              <a:t>Repeat steps 2 to 4 until a stopping criterion is met e.g. number of iterations</a:t>
            </a:r>
          </a:p>
          <a:p>
            <a:pPr marL="342900" indent="-342900">
              <a:lnSpc>
                <a:spcPct val="90000"/>
              </a:lnSpc>
              <a:spcBef>
                <a:spcPts val="1199"/>
              </a:spcBef>
              <a:buFont typeface="Calibri"/>
              <a:buChar char="-"/>
              <a:tabLst>
                <a:tab pos="0" algn="l"/>
              </a:tabLst>
            </a:pPr>
            <a:endParaRPr lang="en-US" sz="2400" spc="-1" dirty="0">
              <a:latin typeface="Segoe UI"/>
            </a:endParaRPr>
          </a:p>
          <a:p>
            <a:pPr>
              <a:lnSpc>
                <a:spcPct val="90000"/>
              </a:lnSpc>
              <a:spcBef>
                <a:spcPts val="1199"/>
              </a:spcBef>
              <a:tabLst>
                <a:tab pos="0" algn="l"/>
              </a:tabLst>
            </a:pPr>
            <a:r>
              <a:rPr lang="en-US" sz="2400" spc="-1" dirty="0">
                <a:latin typeface="Segoe UI"/>
              </a:rPr>
              <a:t>Can get stuck in local optima, sometimes jumps or random res​tarts are added to reduce this.</a:t>
            </a:r>
          </a:p>
          <a:p>
            <a:pPr>
              <a:lnSpc>
                <a:spcPct val="90000"/>
              </a:lnSpc>
              <a:spcBef>
                <a:spcPts val="1199"/>
              </a:spcBef>
              <a:tabLst>
                <a:tab pos="0" algn="l"/>
              </a:tabLst>
            </a:pPr>
            <a:r>
              <a:rPr lang="en-US" sz="2400" spc="-1" dirty="0">
                <a:latin typeface="Segoe UI"/>
                <a:cs typeface="Arial"/>
              </a:rPr>
              <a:t>Second heuristic approach is needed to </a:t>
            </a:r>
            <a:r>
              <a:rPr lang="en-US" sz="2400" spc="-1" err="1">
                <a:latin typeface="Segoe UI"/>
                <a:cs typeface="Arial"/>
              </a:rPr>
              <a:t>optimise</a:t>
            </a:r>
            <a:r>
              <a:rPr lang="en-US" sz="2400" spc="-1" dirty="0">
                <a:latin typeface="Segoe UI"/>
                <a:cs typeface="Arial"/>
              </a:rPr>
              <a:t> the branch lengths</a:t>
            </a:r>
          </a:p>
          <a:p>
            <a:pPr>
              <a:lnSpc>
                <a:spcPct val="90000"/>
              </a:lnSpc>
              <a:spcBef>
                <a:spcPts val="1199"/>
              </a:spcBef>
              <a:tabLst>
                <a:tab pos="0" algn="l"/>
              </a:tabLst>
            </a:pPr>
            <a:endParaRPr lang="en-US" sz="2400" spc="-1" dirty="0">
              <a:latin typeface="Segoe UI"/>
            </a:endParaRPr>
          </a:p>
        </p:txBody>
      </p:sp>
      <p:sp>
        <p:nvSpPr>
          <p:cNvPr id="529"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Maximum Likelihood</a:t>
            </a:r>
            <a:endParaRPr lang="en-US" sz="4800" b="0" strike="noStrike" spc="-1">
              <a:solidFill>
                <a:srgbClr val="000000"/>
              </a:solidFill>
              <a:latin typeface="Segoe UI"/>
            </a:endParaRPr>
          </a:p>
        </p:txBody>
      </p:sp>
      <p:pic>
        <p:nvPicPr>
          <p:cNvPr id="2" name="Picture 1" descr="undefined">
            <a:extLst>
              <a:ext uri="{FF2B5EF4-FFF2-40B4-BE49-F238E27FC236}">
                <a16:creationId xmlns:a16="http://schemas.microsoft.com/office/drawing/2014/main" id="{A976A693-3EDB-6C36-0CF2-FA9B0BE2E076}"/>
              </a:ext>
            </a:extLst>
          </p:cNvPr>
          <p:cNvPicPr>
            <a:picLocks noChangeAspect="1"/>
          </p:cNvPicPr>
          <p:nvPr/>
        </p:nvPicPr>
        <p:blipFill rotWithShape="1">
          <a:blip r:embed="rId3"/>
          <a:srcRect t="14454" r="-172" b="336"/>
          <a:stretch/>
        </p:blipFill>
        <p:spPr>
          <a:xfrm>
            <a:off x="7805264" y="-8529"/>
            <a:ext cx="3933592" cy="1709167"/>
          </a:xfrm>
          <a:prstGeom prst="rect">
            <a:avLst/>
          </a:prstGeom>
        </p:spPr>
      </p:pic>
      <p:sp>
        <p:nvSpPr>
          <p:cNvPr id="4" name="Rectangle 3">
            <a:extLst>
              <a:ext uri="{FF2B5EF4-FFF2-40B4-BE49-F238E27FC236}">
                <a16:creationId xmlns:a16="http://schemas.microsoft.com/office/drawing/2014/main" id="{1BE68800-5455-F6EE-D542-1DEE2C91D29D}"/>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0916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ontent Placeholder 2"/>
          <p:cNvSpPr/>
          <p:nvPr/>
        </p:nvSpPr>
        <p:spPr>
          <a:xfrm>
            <a:off x="99720" y="926280"/>
            <a:ext cx="11512800" cy="563760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Autofit/>
          </a:bodyPr>
          <a:lstStyle/>
          <a:p>
            <a:pPr>
              <a:tabLst>
                <a:tab pos="0" algn="l"/>
              </a:tabLst>
            </a:pPr>
            <a:endParaRPr lang="en-US" sz="2400" spc="-1" dirty="0">
              <a:latin typeface="Segoe UI"/>
              <a:ea typeface="+mn-lt"/>
              <a:cs typeface="+mn-lt"/>
            </a:endParaRPr>
          </a:p>
          <a:p>
            <a:pPr>
              <a:tabLst>
                <a:tab pos="0" algn="l"/>
              </a:tabLst>
            </a:pPr>
            <a:endParaRPr lang="en-US" sz="2400" spc="-1" dirty="0">
              <a:latin typeface="Segoe UI"/>
              <a:ea typeface="+mn-lt"/>
              <a:cs typeface="+mn-lt"/>
            </a:endParaRPr>
          </a:p>
          <a:p>
            <a:pPr>
              <a:tabLst>
                <a:tab pos="0" algn="l"/>
              </a:tabLst>
            </a:pPr>
            <a:endParaRPr lang="en-US" sz="2400" spc="-1" dirty="0">
              <a:latin typeface="Segoe UI"/>
              <a:ea typeface="+mn-lt"/>
              <a:cs typeface="+mn-lt"/>
            </a:endParaRPr>
          </a:p>
          <a:p>
            <a:pPr>
              <a:tabLst>
                <a:tab pos="0" algn="l"/>
              </a:tabLst>
            </a:pPr>
            <a:r>
              <a:rPr lang="en-US" sz="2400" spc="-1" dirty="0">
                <a:latin typeface="Segoe UI"/>
                <a:ea typeface="+mn-lt"/>
                <a:cs typeface="+mn-lt"/>
              </a:rPr>
              <a:t>Bayesian approaches are another option to estimate tree topology.</a:t>
            </a:r>
            <a:endParaRPr lang="en-US" sz="2400" dirty="0">
              <a:latin typeface="Segoe UI"/>
            </a:endParaRPr>
          </a:p>
          <a:p>
            <a:pPr>
              <a:tabLst>
                <a:tab pos="0" algn="l"/>
              </a:tabLst>
            </a:pPr>
            <a:r>
              <a:rPr lang="en-US" sz="2400" spc="-1" dirty="0">
                <a:latin typeface="Segoe UI"/>
                <a:cs typeface="Arial"/>
              </a:rPr>
              <a:t>Based on </a:t>
            </a:r>
            <a:r>
              <a:rPr lang="en-US" sz="2400" b="1" spc="-1" dirty="0">
                <a:latin typeface="Segoe UI"/>
                <a:cs typeface="Arial"/>
              </a:rPr>
              <a:t>Bayes theorem </a:t>
            </a:r>
          </a:p>
          <a:p>
            <a:pPr>
              <a:tabLst>
                <a:tab pos="0" algn="l"/>
              </a:tabLst>
            </a:pPr>
            <a:endParaRPr lang="en-US" sz="1200" dirty="0">
              <a:latin typeface="Segoe UI"/>
              <a:cs typeface="Arial"/>
            </a:endParaRPr>
          </a:p>
          <a:p>
            <a:pPr>
              <a:tabLst>
                <a:tab pos="0" algn="l"/>
              </a:tabLst>
            </a:pPr>
            <a:r>
              <a:rPr lang="en-US" sz="2400" spc="-1" dirty="0">
                <a:latin typeface="Segoe UI"/>
                <a:ea typeface="+mn-lt"/>
                <a:cs typeface="+mn-lt"/>
              </a:rPr>
              <a:t>Uses likelihood combined with prior probabilities to calculate the probability of the trees given the data – the posterior probability of the tree. </a:t>
            </a:r>
            <a:endParaRPr lang="en-US" sz="2400" dirty="0">
              <a:latin typeface="Segoe UI"/>
            </a:endParaRPr>
          </a:p>
          <a:p>
            <a:pPr>
              <a:tabLst>
                <a:tab pos="0" algn="l"/>
              </a:tabLst>
            </a:pPr>
            <a:endParaRPr lang="en-US" sz="1200" dirty="0">
              <a:latin typeface="Segoe UI"/>
            </a:endParaRPr>
          </a:p>
          <a:p>
            <a:pPr>
              <a:tabLst>
                <a:tab pos="0" algn="l"/>
              </a:tabLst>
            </a:pPr>
            <a:endParaRPr lang="en-US" sz="1200" dirty="0">
              <a:latin typeface="Segoe UI"/>
            </a:endParaRPr>
          </a:p>
          <a:p>
            <a:pPr>
              <a:tabLst>
                <a:tab pos="0" algn="l"/>
              </a:tabLst>
            </a:pPr>
            <a:endParaRPr lang="en-US" sz="1200" dirty="0">
              <a:latin typeface="Segoe UI"/>
            </a:endParaRPr>
          </a:p>
          <a:p>
            <a:pPr>
              <a:tabLst>
                <a:tab pos="0" algn="l"/>
              </a:tabLst>
            </a:pPr>
            <a:r>
              <a:rPr lang="en-US" sz="2400" spc="-1" dirty="0">
                <a:latin typeface="Segoe UI"/>
                <a:ea typeface="+mn-lt"/>
                <a:cs typeface="+mn-lt"/>
              </a:rPr>
              <a:t>Searches plausible trees to </a:t>
            </a:r>
            <a:r>
              <a:rPr lang="en-US" sz="2400" spc="-1" err="1">
                <a:latin typeface="Segoe UI"/>
                <a:ea typeface="+mn-lt"/>
                <a:cs typeface="+mn-lt"/>
              </a:rPr>
              <a:t>maximise</a:t>
            </a:r>
            <a:r>
              <a:rPr lang="en-US" sz="2400" spc="-1" dirty="0">
                <a:latin typeface="Segoe UI"/>
                <a:ea typeface="+mn-lt"/>
                <a:cs typeface="+mn-lt"/>
              </a:rPr>
              <a:t> likelihood. </a:t>
            </a:r>
            <a:endParaRPr lang="en-US" sz="2400" dirty="0">
              <a:latin typeface="Segoe UI"/>
            </a:endParaRPr>
          </a:p>
          <a:p>
            <a:pPr>
              <a:tabLst>
                <a:tab pos="0" algn="l"/>
              </a:tabLst>
            </a:pPr>
            <a:endParaRPr lang="en-US" sz="1200" dirty="0">
              <a:latin typeface="Segoe UI"/>
            </a:endParaRPr>
          </a:p>
          <a:p>
            <a:pPr>
              <a:tabLst>
                <a:tab pos="0" algn="l"/>
              </a:tabLst>
            </a:pPr>
            <a:r>
              <a:rPr lang="en-US" sz="2400" spc="-1" dirty="0">
                <a:latin typeface="Segoe UI"/>
                <a:ea typeface="+mn-lt"/>
                <a:cs typeface="+mn-lt"/>
              </a:rPr>
              <a:t>Can incorporate prior probabilities – existing information about what is known and what is plausible </a:t>
            </a:r>
            <a:endParaRPr lang="en-US" sz="2400" dirty="0">
              <a:latin typeface="Segoe UI"/>
            </a:endParaRPr>
          </a:p>
          <a:p>
            <a:pPr>
              <a:tabLst>
                <a:tab pos="0" algn="l"/>
              </a:tabLst>
            </a:pPr>
            <a:endParaRPr lang="en-US" sz="2400" spc="-1" dirty="0">
              <a:latin typeface="Segoe UI"/>
              <a:cs typeface="Arial"/>
            </a:endParaRPr>
          </a:p>
          <a:p>
            <a:pPr>
              <a:tabLst>
                <a:tab pos="0" algn="l"/>
              </a:tabLst>
            </a:pPr>
            <a:r>
              <a:rPr lang="en-US" sz="2400" b="1" spc="-1" dirty="0">
                <a:latin typeface="Segoe UI"/>
                <a:cs typeface="Arial"/>
              </a:rPr>
              <a:t>Uses an explicit evolutionary model</a:t>
            </a:r>
          </a:p>
          <a:p>
            <a:pPr>
              <a:tabLst>
                <a:tab pos="0" algn="l"/>
              </a:tabLst>
            </a:pPr>
            <a:endParaRPr lang="en-US" sz="1400" dirty="0">
              <a:latin typeface="Segoe UI"/>
              <a:cs typeface="Arial"/>
            </a:endParaRPr>
          </a:p>
          <a:p>
            <a:pPr>
              <a:lnSpc>
                <a:spcPct val="90000"/>
              </a:lnSpc>
              <a:spcBef>
                <a:spcPts val="1199"/>
              </a:spcBef>
              <a:tabLst>
                <a:tab pos="0" algn="l"/>
              </a:tabLst>
            </a:pPr>
            <a:endParaRPr lang="en-GB" sz="1600" spc="-1" dirty="0">
              <a:latin typeface="Segoe UI"/>
              <a:cs typeface="Arial"/>
            </a:endParaRPr>
          </a:p>
          <a:p>
            <a:pPr>
              <a:lnSpc>
                <a:spcPct val="90000"/>
              </a:lnSpc>
              <a:spcBef>
                <a:spcPts val="1199"/>
              </a:spcBef>
              <a:buNone/>
              <a:tabLst>
                <a:tab pos="0" algn="l"/>
              </a:tabLst>
            </a:pPr>
            <a:endParaRPr lang="en-GB" sz="1600" b="0" strike="noStrike" spc="-1" dirty="0">
              <a:latin typeface="Segoe UI"/>
              <a:cs typeface="Arial"/>
            </a:endParaRPr>
          </a:p>
          <a:p>
            <a:pPr>
              <a:lnSpc>
                <a:spcPct val="90000"/>
              </a:lnSpc>
              <a:spcBef>
                <a:spcPts val="1199"/>
              </a:spcBef>
              <a:buNone/>
              <a:tabLst>
                <a:tab pos="0" algn="l"/>
              </a:tabLst>
            </a:pPr>
            <a:endParaRPr lang="en-GB" b="0" strike="noStrike" spc="-1" dirty="0">
              <a:latin typeface="Segoe UI"/>
            </a:endParaRPr>
          </a:p>
          <a:p>
            <a:pPr>
              <a:lnSpc>
                <a:spcPct val="90000"/>
              </a:lnSpc>
              <a:spcBef>
                <a:spcPts val="1199"/>
              </a:spcBef>
              <a:buNone/>
              <a:tabLst>
                <a:tab pos="0" algn="l"/>
              </a:tabLst>
            </a:pPr>
            <a:endParaRPr lang="en-GB" b="0" strike="noStrike" spc="-1" dirty="0">
              <a:latin typeface="Segoe UI"/>
            </a:endParaRPr>
          </a:p>
          <a:p>
            <a:pPr>
              <a:lnSpc>
                <a:spcPct val="90000"/>
              </a:lnSpc>
              <a:spcBef>
                <a:spcPts val="1199"/>
              </a:spcBef>
              <a:tabLst>
                <a:tab pos="0" algn="l"/>
              </a:tabLst>
            </a:pPr>
            <a:endParaRPr lang="en-GB" spc="-1" dirty="0">
              <a:latin typeface="Segoe UI"/>
            </a:endParaRPr>
          </a:p>
          <a:p>
            <a:pPr>
              <a:lnSpc>
                <a:spcPct val="90000"/>
              </a:lnSpc>
              <a:spcBef>
                <a:spcPts val="1199"/>
              </a:spcBef>
              <a:tabLst>
                <a:tab pos="0" algn="l"/>
              </a:tabLst>
            </a:pPr>
            <a:endParaRPr lang="en-GB" spc="-1" dirty="0">
              <a:latin typeface="Segoe UI"/>
            </a:endParaRPr>
          </a:p>
        </p:txBody>
      </p:sp>
      <p:sp>
        <p:nvSpPr>
          <p:cNvPr id="531"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US" sz="4800" b="1" strike="noStrike" spc="-1" dirty="0">
                <a:solidFill>
                  <a:srgbClr val="000000"/>
                </a:solidFill>
                <a:latin typeface="Segoe UI"/>
                <a:ea typeface="Noto Sans CJK SC Regular"/>
              </a:rPr>
              <a:t>Bayesian Methods</a:t>
            </a:r>
            <a:endParaRPr lang="en-US" sz="4800" b="0" strike="noStrike" spc="-1">
              <a:solidFill>
                <a:srgbClr val="000000"/>
              </a:solidFill>
              <a:latin typeface="Segoe UI"/>
            </a:endParaRPr>
          </a:p>
        </p:txBody>
      </p:sp>
      <p:pic>
        <p:nvPicPr>
          <p:cNvPr id="3" name="Picture 2" descr="A mathematical equation with black text&#10;&#10;Description automatically generated">
            <a:extLst>
              <a:ext uri="{FF2B5EF4-FFF2-40B4-BE49-F238E27FC236}">
                <a16:creationId xmlns:a16="http://schemas.microsoft.com/office/drawing/2014/main" id="{34C8670E-3956-A2EF-AA6F-B4ECD1E6C84A}"/>
              </a:ext>
            </a:extLst>
          </p:cNvPr>
          <p:cNvPicPr>
            <a:picLocks noChangeAspect="1"/>
          </p:cNvPicPr>
          <p:nvPr/>
        </p:nvPicPr>
        <p:blipFill>
          <a:blip r:embed="rId3"/>
          <a:stretch>
            <a:fillRect/>
          </a:stretch>
        </p:blipFill>
        <p:spPr>
          <a:xfrm>
            <a:off x="7560129" y="-12700"/>
            <a:ext cx="4631266" cy="1658258"/>
          </a:xfrm>
          <a:prstGeom prst="rect">
            <a:avLst/>
          </a:prstGeom>
        </p:spPr>
      </p:pic>
      <p:pic>
        <p:nvPicPr>
          <p:cNvPr id="4" name="Picture 3" descr="Thomas Bayes - Wikipedia">
            <a:extLst>
              <a:ext uri="{FF2B5EF4-FFF2-40B4-BE49-F238E27FC236}">
                <a16:creationId xmlns:a16="http://schemas.microsoft.com/office/drawing/2014/main" id="{522C6A8D-0E05-FDF5-E6F4-A3F4AB6B098F}"/>
              </a:ext>
            </a:extLst>
          </p:cNvPr>
          <p:cNvPicPr>
            <a:picLocks noChangeAspect="1"/>
          </p:cNvPicPr>
          <p:nvPr/>
        </p:nvPicPr>
        <p:blipFill>
          <a:blip r:embed="rId4"/>
          <a:stretch>
            <a:fillRect/>
          </a:stretch>
        </p:blipFill>
        <p:spPr>
          <a:xfrm>
            <a:off x="6066971" y="-7338"/>
            <a:ext cx="1491343" cy="1629389"/>
          </a:xfrm>
          <a:prstGeom prst="rect">
            <a:avLst/>
          </a:prstGeom>
        </p:spPr>
      </p:pic>
      <p:sp>
        <p:nvSpPr>
          <p:cNvPr id="5" name="Rectangle 4">
            <a:extLst>
              <a:ext uri="{FF2B5EF4-FFF2-40B4-BE49-F238E27FC236}">
                <a16:creationId xmlns:a16="http://schemas.microsoft.com/office/drawing/2014/main" id="{6AE2CE75-6B1B-9104-8FDA-4B80EE705D9C}"/>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ontent Placeholder 2"/>
          <p:cNvSpPr/>
          <p:nvPr/>
        </p:nvSpPr>
        <p:spPr>
          <a:xfrm>
            <a:off x="93317" y="969324"/>
            <a:ext cx="8243885" cy="5701635"/>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7000"/>
          </a:bodyPr>
          <a:lstStyle/>
          <a:p>
            <a:pPr>
              <a:tabLst>
                <a:tab pos="0" algn="l"/>
              </a:tabLst>
            </a:pPr>
            <a:r>
              <a:rPr lang="en-US" sz="2500" spc="-1" dirty="0">
                <a:latin typeface="Segoe UI"/>
                <a:ea typeface="+mn-lt"/>
                <a:cs typeface="+mn-lt"/>
              </a:rPr>
              <a:t>Bayesian phylogenetic software uses </a:t>
            </a:r>
            <a:r>
              <a:rPr lang="en-US" sz="2500" b="1" spc="-1" dirty="0">
                <a:latin typeface="Segoe UI"/>
                <a:ea typeface="+mn-lt"/>
                <a:cs typeface="+mn-lt"/>
              </a:rPr>
              <a:t>MCMCs</a:t>
            </a:r>
            <a:r>
              <a:rPr lang="en-US" sz="2500" spc="-1" dirty="0">
                <a:latin typeface="Segoe UI"/>
                <a:ea typeface="+mn-lt"/>
                <a:cs typeface="+mn-lt"/>
              </a:rPr>
              <a:t> to explore the space of possible phylogenetic trees</a:t>
            </a:r>
            <a:endParaRPr lang="en-US" sz="2500" dirty="0">
              <a:latin typeface="Segoe UI"/>
            </a:endParaRPr>
          </a:p>
          <a:p>
            <a:pPr>
              <a:tabLst>
                <a:tab pos="0" algn="l"/>
              </a:tabLst>
            </a:pPr>
            <a:endParaRPr lang="en-US" sz="2500" spc="-1" dirty="0">
              <a:latin typeface="Segoe UI"/>
              <a:cs typeface="Arial"/>
            </a:endParaRPr>
          </a:p>
          <a:p>
            <a:pPr>
              <a:tabLst>
                <a:tab pos="0" algn="l"/>
              </a:tabLst>
            </a:pPr>
            <a:r>
              <a:rPr lang="en-US" sz="2500" spc="-1" dirty="0">
                <a:latin typeface="Segoe UI"/>
                <a:cs typeface="Arial"/>
              </a:rPr>
              <a:t>Markov chain – </a:t>
            </a:r>
            <a:r>
              <a:rPr lang="en-US" sz="2500" spc="-1" dirty="0">
                <a:latin typeface="Segoe UI"/>
                <a:ea typeface="+mn-lt"/>
                <a:cs typeface="+mn-lt"/>
              </a:rPr>
              <a:t>the probability of transitioning to a future state depends only on the current state and not on the events that preceded it</a:t>
            </a:r>
            <a:r>
              <a:rPr lang="en-US" sz="2500" spc="-1" dirty="0">
                <a:latin typeface="Segoe UI"/>
                <a:cs typeface="Arial"/>
              </a:rPr>
              <a:t> </a:t>
            </a:r>
          </a:p>
          <a:p>
            <a:pPr>
              <a:tabLst>
                <a:tab pos="0" algn="l"/>
              </a:tabLst>
            </a:pPr>
            <a:endParaRPr lang="en-US" sz="2500" spc="-1" dirty="0">
              <a:latin typeface="Segoe UI"/>
              <a:cs typeface="Arial"/>
            </a:endParaRPr>
          </a:p>
          <a:p>
            <a:pPr>
              <a:tabLst>
                <a:tab pos="0" algn="l"/>
              </a:tabLst>
            </a:pPr>
            <a:r>
              <a:rPr lang="en-US" sz="2500" spc="-1" dirty="0">
                <a:latin typeface="Segoe UI"/>
                <a:cs typeface="Arial"/>
              </a:rPr>
              <a:t>E.g. board games where moves depend on rolling a dice</a:t>
            </a:r>
          </a:p>
          <a:p>
            <a:pPr>
              <a:buNone/>
              <a:tabLst>
                <a:tab pos="0" algn="l"/>
              </a:tabLst>
            </a:pPr>
            <a:endParaRPr lang="en-US" sz="2500" b="0" strike="noStrike" spc="-1" dirty="0">
              <a:latin typeface="Segoe UI"/>
              <a:cs typeface="Arial"/>
            </a:endParaRPr>
          </a:p>
          <a:p>
            <a:pPr>
              <a:tabLst>
                <a:tab pos="0" algn="l"/>
              </a:tabLst>
            </a:pPr>
            <a:r>
              <a:rPr lang="en-US" sz="2500" spc="-1" dirty="0">
                <a:latin typeface="Segoe UI"/>
                <a:cs typeface="Arial"/>
              </a:rPr>
              <a:t>Outcome depends on:</a:t>
            </a:r>
          </a:p>
          <a:p>
            <a:pPr marL="457200" indent="-457200">
              <a:buFont typeface="Arial"/>
              <a:buChar char="•"/>
              <a:tabLst>
                <a:tab pos="0" algn="l"/>
              </a:tabLst>
            </a:pPr>
            <a:r>
              <a:rPr lang="en-US" sz="2500" spc="-1" dirty="0">
                <a:latin typeface="Segoe UI"/>
                <a:cs typeface="Arial"/>
              </a:rPr>
              <a:t>Current position</a:t>
            </a:r>
          </a:p>
          <a:p>
            <a:pPr marL="457200" indent="-457200">
              <a:buFont typeface="Arial"/>
              <a:buChar char="•"/>
              <a:tabLst>
                <a:tab pos="0" algn="l"/>
              </a:tabLst>
            </a:pPr>
            <a:r>
              <a:rPr lang="en-US" sz="2500" spc="-1" dirty="0">
                <a:latin typeface="Segoe UI"/>
                <a:cs typeface="Arial"/>
              </a:rPr>
              <a:t>Dice roll</a:t>
            </a:r>
            <a:endParaRPr lang="en-US" sz="2500" b="0" strike="noStrike" spc="-1" dirty="0">
              <a:latin typeface="Segoe UI"/>
              <a:cs typeface="Arial"/>
            </a:endParaRPr>
          </a:p>
          <a:p>
            <a:pPr>
              <a:buNone/>
              <a:tabLst>
                <a:tab pos="0" algn="l"/>
              </a:tabLst>
            </a:pPr>
            <a:endParaRPr lang="en-US" sz="1600" b="0" strike="noStrike">
              <a:latin typeface="Arial"/>
              <a:cs typeface="Arial"/>
            </a:endParaRPr>
          </a:p>
          <a:p>
            <a:pPr>
              <a:buNone/>
              <a:tabLst>
                <a:tab pos="0" algn="l"/>
              </a:tabLst>
            </a:pPr>
            <a:endParaRPr lang="en-US" sz="1600" b="0" strike="noStrike">
              <a:latin typeface="Arial"/>
              <a:cs typeface="Arial"/>
            </a:endParaRPr>
          </a:p>
          <a:p>
            <a:pPr>
              <a:buNone/>
              <a:tabLst>
                <a:tab pos="0" algn="l"/>
              </a:tabLst>
            </a:pPr>
            <a:endParaRPr lang="en-US" sz="1400" b="0" strike="noStrike">
              <a:latin typeface="Arial"/>
              <a:cs typeface="Arial"/>
            </a:endParaRPr>
          </a:p>
          <a:p>
            <a:pPr>
              <a:lnSpc>
                <a:spcPct val="90000"/>
              </a:lnSpc>
              <a:spcBef>
                <a:spcPts val="1199"/>
              </a:spcBef>
              <a:tabLst>
                <a:tab pos="0" algn="l"/>
              </a:tabLst>
            </a:pPr>
            <a:endParaRPr lang="en-GB" sz="1400" spc="-1">
              <a:latin typeface="Arial"/>
              <a:cs typeface="Arial"/>
            </a:endParaRPr>
          </a:p>
          <a:p>
            <a:pPr>
              <a:lnSpc>
                <a:spcPct val="90000"/>
              </a:lnSpc>
              <a:spcBef>
                <a:spcPts val="1199"/>
              </a:spcBef>
              <a:tabLst>
                <a:tab pos="0" algn="l"/>
              </a:tabLst>
            </a:pPr>
            <a:endParaRPr lang="en-GB" sz="14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p:txBody>
      </p:sp>
      <p:sp>
        <p:nvSpPr>
          <p:cNvPr id="531" name="PlaceHolder 1"/>
          <p:cNvSpPr>
            <a:spLocks noGrp="1"/>
          </p:cNvSpPr>
          <p:nvPr>
            <p:ph type="title"/>
          </p:nvPr>
        </p:nvSpPr>
        <p:spPr>
          <a:xfrm>
            <a:off x="98330" y="-1030"/>
            <a:ext cx="11437013" cy="1027281"/>
          </a:xfrm>
          <a:prstGeom prst="rect">
            <a:avLst/>
          </a:prstGeom>
          <a:noFill/>
          <a:ln w="0">
            <a:noFill/>
          </a:ln>
        </p:spPr>
        <p:txBody>
          <a:bodyPr lIns="91440" tIns="45720" rIns="91440" bIns="45720" anchor="ctr">
            <a:noAutofit/>
          </a:bodyPr>
          <a:lstStyle/>
          <a:p>
            <a:pPr>
              <a:lnSpc>
                <a:spcPct val="100000"/>
              </a:lnSpc>
              <a:tabLst>
                <a:tab pos="0" algn="l"/>
              </a:tabLst>
            </a:pPr>
            <a:r>
              <a:rPr lang="en-US" sz="4800" b="1" spc="-1" dirty="0">
                <a:solidFill>
                  <a:srgbClr val="000000"/>
                </a:solidFill>
                <a:latin typeface="Segoe UI"/>
              </a:rPr>
              <a:t>Markov Chain Monte Carlo (MCMC) (1)</a:t>
            </a:r>
            <a:endParaRPr lang="en-US" sz="4800" dirty="0">
              <a:latin typeface="Segoe UI"/>
            </a:endParaRPr>
          </a:p>
        </p:txBody>
      </p:sp>
      <p:pic>
        <p:nvPicPr>
          <p:cNvPr id="4" name="Picture 3" descr="How to Play Snakes and Ladders – Yellow Mountain Imports">
            <a:extLst>
              <a:ext uri="{FF2B5EF4-FFF2-40B4-BE49-F238E27FC236}">
                <a16:creationId xmlns:a16="http://schemas.microsoft.com/office/drawing/2014/main" id="{3015F115-409E-7B58-0E81-2F0C7C57352B}"/>
              </a:ext>
            </a:extLst>
          </p:cNvPr>
          <p:cNvPicPr>
            <a:picLocks noChangeAspect="1"/>
          </p:cNvPicPr>
          <p:nvPr/>
        </p:nvPicPr>
        <p:blipFill>
          <a:blip r:embed="rId3"/>
          <a:stretch>
            <a:fillRect/>
          </a:stretch>
        </p:blipFill>
        <p:spPr>
          <a:xfrm>
            <a:off x="8342300" y="1026458"/>
            <a:ext cx="3710107" cy="3703704"/>
          </a:xfrm>
          <a:prstGeom prst="rect">
            <a:avLst/>
          </a:prstGeom>
        </p:spPr>
      </p:pic>
      <p:sp>
        <p:nvSpPr>
          <p:cNvPr id="3" name="Rectangle 2">
            <a:extLst>
              <a:ext uri="{FF2B5EF4-FFF2-40B4-BE49-F238E27FC236}">
                <a16:creationId xmlns:a16="http://schemas.microsoft.com/office/drawing/2014/main" id="{F139A624-A79F-1B3A-C37C-1F08709DA1A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0905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ontent Placeholder 2"/>
          <p:cNvSpPr/>
          <p:nvPr/>
        </p:nvSpPr>
        <p:spPr>
          <a:xfrm>
            <a:off x="93317" y="969324"/>
            <a:ext cx="8243885" cy="5701635"/>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7000"/>
          </a:bodyPr>
          <a:lstStyle/>
          <a:p>
            <a:pPr>
              <a:tabLst>
                <a:tab pos="0" algn="l"/>
              </a:tabLst>
            </a:pPr>
            <a:endParaRPr lang="en-US" sz="2900" b="0" strike="noStrike" spc="-1">
              <a:latin typeface="Arial"/>
              <a:cs typeface="Arial"/>
            </a:endParaRPr>
          </a:p>
          <a:p>
            <a:pPr>
              <a:buNone/>
              <a:tabLst>
                <a:tab pos="0" algn="l"/>
              </a:tabLst>
            </a:pPr>
            <a:endParaRPr lang="en-US" sz="1600" b="0" strike="noStrike">
              <a:latin typeface="Arial"/>
              <a:cs typeface="Arial"/>
            </a:endParaRPr>
          </a:p>
          <a:p>
            <a:pPr>
              <a:buNone/>
              <a:tabLst>
                <a:tab pos="0" algn="l"/>
              </a:tabLst>
            </a:pPr>
            <a:endParaRPr lang="en-US" sz="1600" b="0" strike="noStrike">
              <a:latin typeface="Arial"/>
              <a:cs typeface="Arial"/>
            </a:endParaRPr>
          </a:p>
          <a:p>
            <a:pPr>
              <a:buNone/>
              <a:tabLst>
                <a:tab pos="0" algn="l"/>
              </a:tabLst>
            </a:pPr>
            <a:endParaRPr lang="en-US" sz="1400" b="0" strike="noStrike">
              <a:latin typeface="Arial"/>
              <a:cs typeface="Arial"/>
            </a:endParaRPr>
          </a:p>
          <a:p>
            <a:pPr>
              <a:lnSpc>
                <a:spcPct val="90000"/>
              </a:lnSpc>
              <a:spcBef>
                <a:spcPts val="1199"/>
              </a:spcBef>
              <a:tabLst>
                <a:tab pos="0" algn="l"/>
              </a:tabLst>
            </a:pPr>
            <a:endParaRPr lang="en-GB" sz="1400" spc="-1">
              <a:latin typeface="Arial"/>
              <a:cs typeface="Arial"/>
            </a:endParaRPr>
          </a:p>
          <a:p>
            <a:pPr>
              <a:lnSpc>
                <a:spcPct val="90000"/>
              </a:lnSpc>
              <a:spcBef>
                <a:spcPts val="1199"/>
              </a:spcBef>
              <a:tabLst>
                <a:tab pos="0" algn="l"/>
              </a:tabLst>
            </a:pPr>
            <a:endParaRPr lang="en-GB" sz="14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a:p>
            <a:pPr>
              <a:lnSpc>
                <a:spcPct val="90000"/>
              </a:lnSpc>
              <a:spcBef>
                <a:spcPts val="1199"/>
              </a:spcBef>
              <a:tabLst>
                <a:tab pos="0" algn="l"/>
              </a:tabLst>
            </a:pPr>
            <a:endParaRPr lang="en-GB" sz="1600" spc="-1">
              <a:latin typeface="Arial"/>
            </a:endParaRPr>
          </a:p>
        </p:txBody>
      </p:sp>
      <p:sp>
        <p:nvSpPr>
          <p:cNvPr id="531" name="PlaceHolder 1"/>
          <p:cNvSpPr>
            <a:spLocks noGrp="1"/>
          </p:cNvSpPr>
          <p:nvPr>
            <p:ph type="title"/>
          </p:nvPr>
        </p:nvSpPr>
        <p:spPr>
          <a:xfrm>
            <a:off x="98330" y="-1030"/>
            <a:ext cx="11437014" cy="965830"/>
          </a:xfrm>
          <a:prstGeom prst="rect">
            <a:avLst/>
          </a:prstGeom>
          <a:noFill/>
          <a:ln w="0">
            <a:noFill/>
          </a:ln>
        </p:spPr>
        <p:txBody>
          <a:bodyPr lIns="91440" tIns="45720" rIns="91440" bIns="45720" anchor="ctr">
            <a:noAutofit/>
          </a:bodyPr>
          <a:lstStyle/>
          <a:p>
            <a:pPr>
              <a:lnSpc>
                <a:spcPct val="100000"/>
              </a:lnSpc>
              <a:tabLst>
                <a:tab pos="0" algn="l"/>
              </a:tabLst>
            </a:pPr>
            <a:r>
              <a:rPr lang="en-US" sz="4800" b="1" spc="-1" dirty="0">
                <a:solidFill>
                  <a:srgbClr val="000000"/>
                </a:solidFill>
                <a:latin typeface="Segoe UI"/>
              </a:rPr>
              <a:t>Markov Chain Monte Carlo (MCMC) (2)</a:t>
            </a:r>
            <a:endParaRPr lang="en-US" sz="4800" dirty="0">
              <a:latin typeface="Segoe UI"/>
            </a:endParaRPr>
          </a:p>
        </p:txBody>
      </p:sp>
      <p:sp>
        <p:nvSpPr>
          <p:cNvPr id="3" name="Content Placeholder 2">
            <a:extLst>
              <a:ext uri="{FF2B5EF4-FFF2-40B4-BE49-F238E27FC236}">
                <a16:creationId xmlns:a16="http://schemas.microsoft.com/office/drawing/2014/main" id="{61FAC881-F006-AAB9-CFDE-C7AA0E2F12BE}"/>
              </a:ext>
            </a:extLst>
          </p:cNvPr>
          <p:cNvSpPr/>
          <p:nvPr/>
        </p:nvSpPr>
        <p:spPr>
          <a:xfrm>
            <a:off x="245717" y="1121724"/>
            <a:ext cx="11666837" cy="571373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7000"/>
          </a:bodyPr>
          <a:lstStyle/>
          <a:p>
            <a:pPr>
              <a:tabLst>
                <a:tab pos="0" algn="l"/>
              </a:tabLst>
            </a:pPr>
            <a:r>
              <a:rPr lang="en-US" sz="2500" spc="-1" dirty="0">
                <a:latin typeface="Segoe UI"/>
                <a:ea typeface="+mn-lt"/>
                <a:cs typeface="+mn-lt"/>
              </a:rPr>
              <a:t>Monte </a:t>
            </a:r>
            <a:r>
              <a:rPr lang="en-US" sz="2500" spc="-1" err="1">
                <a:latin typeface="Segoe UI"/>
                <a:ea typeface="+mn-lt"/>
                <a:cs typeface="+mn-lt"/>
              </a:rPr>
              <a:t>carlo</a:t>
            </a:r>
            <a:r>
              <a:rPr lang="en-US" sz="2500" spc="-1" dirty="0">
                <a:latin typeface="Segoe UI"/>
                <a:ea typeface="+mn-lt"/>
                <a:cs typeface="+mn-lt"/>
              </a:rPr>
              <a:t> – uses random sampling to approximate mathematical distributions</a:t>
            </a:r>
          </a:p>
          <a:p>
            <a:pPr>
              <a:tabLst>
                <a:tab pos="0" algn="l"/>
              </a:tabLst>
            </a:pPr>
            <a:endParaRPr lang="en-US" sz="2500" spc="-1" dirty="0">
              <a:latin typeface="Segoe UI"/>
              <a:cs typeface="Arial"/>
            </a:endParaRPr>
          </a:p>
          <a:p>
            <a:pPr>
              <a:tabLst>
                <a:tab pos="0" algn="l"/>
              </a:tabLst>
            </a:pPr>
            <a:r>
              <a:rPr lang="en-US" sz="2500" spc="-1" dirty="0">
                <a:latin typeface="Segoe UI"/>
                <a:cs typeface="Arial"/>
              </a:rPr>
              <a:t>MCMC – Monte </a:t>
            </a:r>
            <a:r>
              <a:rPr lang="en-US" sz="2500" spc="-1" err="1">
                <a:latin typeface="Segoe UI"/>
                <a:cs typeface="Arial"/>
              </a:rPr>
              <a:t>carlo</a:t>
            </a:r>
            <a:r>
              <a:rPr lang="en-US" sz="2500" spc="-1" dirty="0">
                <a:latin typeface="Segoe UI"/>
                <a:cs typeface="Arial"/>
              </a:rPr>
              <a:t> sampling is used to generate a series of parameter values by iteratively sampling from a distribution</a:t>
            </a:r>
          </a:p>
          <a:p>
            <a:pPr>
              <a:tabLst>
                <a:tab pos="0" algn="l"/>
              </a:tabLst>
            </a:pPr>
            <a:endParaRPr lang="en-US" sz="2500" spc="-1" dirty="0">
              <a:latin typeface="Segoe UI"/>
              <a:cs typeface="Arial"/>
            </a:endParaRPr>
          </a:p>
          <a:p>
            <a:pPr>
              <a:tabLst>
                <a:tab pos="0" algn="l"/>
              </a:tabLst>
            </a:pPr>
            <a:r>
              <a:rPr lang="en-US" sz="2500" spc="-1" dirty="0">
                <a:latin typeface="Segoe UI"/>
                <a:cs typeface="Arial"/>
              </a:rPr>
              <a:t>Each new set of values is accepted or rejected depending on the if the probability of the data given the current tree is more or less.</a:t>
            </a:r>
          </a:p>
        </p:txBody>
      </p:sp>
      <p:sp>
        <p:nvSpPr>
          <p:cNvPr id="4" name="Rectangle 3">
            <a:extLst>
              <a:ext uri="{FF2B5EF4-FFF2-40B4-BE49-F238E27FC236}">
                <a16:creationId xmlns:a16="http://schemas.microsoft.com/office/drawing/2014/main" id="{C0FBEA7B-5550-9F2E-660F-E6AC19ABAF86}"/>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153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ontent Placeholder 2"/>
          <p:cNvSpPr/>
          <p:nvPr/>
        </p:nvSpPr>
        <p:spPr>
          <a:xfrm>
            <a:off x="99720" y="926280"/>
            <a:ext cx="11512800" cy="563760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7000"/>
          </a:bodyPr>
          <a:lstStyle/>
          <a:p>
            <a:pPr marL="342900" indent="-342900">
              <a:lnSpc>
                <a:spcPct val="150000"/>
              </a:lnSpc>
              <a:spcBef>
                <a:spcPts val="1199"/>
              </a:spcBef>
              <a:buFont typeface="Arial"/>
              <a:buChar char="•"/>
              <a:tabLst>
                <a:tab pos="0" algn="l"/>
              </a:tabLst>
            </a:pPr>
            <a:r>
              <a:rPr lang="en-US" sz="2400" spc="-1" dirty="0">
                <a:solidFill>
                  <a:srgbClr val="000000"/>
                </a:solidFill>
                <a:latin typeface="Segoe UI"/>
              </a:rPr>
              <a:t>Can incorporate lots of information but computationally expensive</a:t>
            </a:r>
          </a:p>
          <a:p>
            <a:pPr marL="342900" indent="-342900">
              <a:lnSpc>
                <a:spcPct val="150000"/>
              </a:lnSpc>
              <a:spcBef>
                <a:spcPts val="1199"/>
              </a:spcBef>
              <a:buFont typeface="Arial"/>
              <a:buChar char="•"/>
              <a:tabLst>
                <a:tab pos="0" algn="l"/>
              </a:tabLst>
            </a:pPr>
            <a:r>
              <a:rPr lang="en-US" sz="2400" spc="-1" dirty="0">
                <a:latin typeface="Segoe UI"/>
              </a:rPr>
              <a:t>Runs two chains and runs until convergence – until the two chains are the same as each other (or similar above a threshold).</a:t>
            </a:r>
          </a:p>
        </p:txBody>
      </p:sp>
      <p:sp>
        <p:nvSpPr>
          <p:cNvPr id="531"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US" sz="4800" b="1" strike="noStrike" spc="-1" dirty="0">
                <a:solidFill>
                  <a:srgbClr val="000000"/>
                </a:solidFill>
                <a:latin typeface="Segoe UI"/>
                <a:ea typeface="Noto Sans CJK SC Regular"/>
              </a:rPr>
              <a:t>Bayesian Methods</a:t>
            </a:r>
            <a:endParaRPr lang="en-US" sz="4800" b="0" strike="noStrike" spc="-1">
              <a:solidFill>
                <a:srgbClr val="000000"/>
              </a:solidFill>
              <a:latin typeface="Segoe UI"/>
            </a:endParaRPr>
          </a:p>
        </p:txBody>
      </p:sp>
      <p:sp>
        <p:nvSpPr>
          <p:cNvPr id="3" name="Rectangle 2">
            <a:extLst>
              <a:ext uri="{FF2B5EF4-FFF2-40B4-BE49-F238E27FC236}">
                <a16:creationId xmlns:a16="http://schemas.microsoft.com/office/drawing/2014/main" id="{B2B14203-6480-AECE-A3F9-C8CE712DFA0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80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Phylogenetic Trees (1)</a:t>
            </a:r>
            <a:endParaRPr lang="en-US" sz="4800" b="0" strike="noStrike" spc="-1">
              <a:solidFill>
                <a:srgbClr val="000000"/>
              </a:solidFill>
              <a:latin typeface="Segoe UI"/>
            </a:endParaRPr>
          </a:p>
        </p:txBody>
      </p:sp>
      <p:sp>
        <p:nvSpPr>
          <p:cNvPr id="192" name="Content Placeholder 2"/>
          <p:cNvSpPr/>
          <p:nvPr/>
        </p:nvSpPr>
        <p:spPr>
          <a:xfrm>
            <a:off x="138600" y="1019880"/>
            <a:ext cx="11277360" cy="501948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800" b="0" strike="noStrike" spc="-1" dirty="0">
                <a:solidFill>
                  <a:srgbClr val="000000"/>
                </a:solidFill>
                <a:latin typeface="Segoe UI"/>
              </a:rPr>
              <a:t>The outcome of a phylogenetic analysis is a </a:t>
            </a:r>
            <a:r>
              <a:rPr lang="en-US" sz="2800" b="1" strike="noStrike" spc="-1" dirty="0">
                <a:solidFill>
                  <a:srgbClr val="000000"/>
                </a:solidFill>
                <a:latin typeface="Segoe UI"/>
              </a:rPr>
              <a:t>phylogenetic tree</a:t>
            </a:r>
            <a:endParaRPr lang="en-GB" sz="2800" b="0" strike="noStrike" spc="-1" dirty="0">
              <a:latin typeface="Segoe UI"/>
            </a:endParaRPr>
          </a:p>
        </p:txBody>
      </p:sp>
      <p:grpSp>
        <p:nvGrpSpPr>
          <p:cNvPr id="193" name="Group 7" descr="Phylogenetic tree with branch support showing the relationship between human, chimp, macaque, mouse, rat and chicken. An arrow underneath shows that the most recent events are on the left.&#10;&#10;Newick: (((((human, chimp), macaque),(mouse, rat)), chicken));"/>
          <p:cNvGrpSpPr/>
          <p:nvPr/>
        </p:nvGrpSpPr>
        <p:grpSpPr>
          <a:xfrm>
            <a:off x="1290155" y="1928160"/>
            <a:ext cx="8812885" cy="3598878"/>
            <a:chOff x="1290155" y="1928160"/>
            <a:chExt cx="8812885" cy="3598878"/>
          </a:xfrm>
        </p:grpSpPr>
        <p:pic>
          <p:nvPicPr>
            <p:cNvPr id="194" name="Picture 3"/>
            <p:cNvPicPr/>
            <p:nvPr/>
          </p:nvPicPr>
          <p:blipFill>
            <a:blip r:embed="rId2"/>
            <a:stretch/>
          </p:blipFill>
          <p:spPr>
            <a:xfrm>
              <a:off x="3402720" y="1928160"/>
              <a:ext cx="6552000" cy="3008160"/>
            </a:xfrm>
            <a:prstGeom prst="rect">
              <a:avLst/>
            </a:prstGeom>
            <a:ln w="0">
              <a:noFill/>
            </a:ln>
          </p:spPr>
        </p:pic>
        <p:sp>
          <p:nvSpPr>
            <p:cNvPr id="195" name="Arrow: Right 4"/>
            <p:cNvSpPr/>
            <p:nvPr/>
          </p:nvSpPr>
          <p:spPr>
            <a:xfrm>
              <a:off x="3153960" y="4839120"/>
              <a:ext cx="6949080" cy="320040"/>
            </a:xfrm>
            <a:prstGeom prst="rightArrow">
              <a:avLst>
                <a:gd name="adj1" fmla="val 5000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p:style>
        </p:sp>
        <p:sp>
          <p:nvSpPr>
            <p:cNvPr id="196" name="TextBox 5"/>
            <p:cNvSpPr/>
            <p:nvPr/>
          </p:nvSpPr>
          <p:spPr>
            <a:xfrm>
              <a:off x="5967720" y="5159160"/>
              <a:ext cx="1407030"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1800" b="0" strike="noStrike" spc="-1" dirty="0">
                  <a:solidFill>
                    <a:srgbClr val="000000"/>
                  </a:solidFill>
                  <a:latin typeface="Segoe UI"/>
                </a:rPr>
                <a:t>more recent</a:t>
              </a:r>
              <a:endParaRPr lang="en-GB" sz="1800" b="0" strike="noStrike" spc="-1" dirty="0">
                <a:latin typeface="Segoe UI"/>
              </a:endParaRPr>
            </a:p>
          </p:txBody>
        </p:sp>
        <p:sp>
          <p:nvSpPr>
            <p:cNvPr id="197" name="TextBox 6"/>
            <p:cNvSpPr/>
            <p:nvPr/>
          </p:nvSpPr>
          <p:spPr>
            <a:xfrm>
              <a:off x="1290155" y="2695630"/>
              <a:ext cx="250164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en-US" sz="1800" b="0" strike="noStrike" spc="-1" dirty="0">
                  <a:solidFill>
                    <a:srgbClr val="000000"/>
                  </a:solidFill>
                  <a:latin typeface="Segoe UI"/>
                </a:rPr>
                <a:t>Each branching event</a:t>
              </a:r>
              <a:r>
                <a:rPr lang="en-US" spc="-1" dirty="0">
                  <a:solidFill>
                    <a:srgbClr val="000000"/>
                  </a:solidFill>
                  <a:latin typeface="Segoe UI"/>
                </a:rPr>
                <a:t> </a:t>
              </a:r>
              <a:r>
                <a:rPr lang="en-US" sz="1800" b="0" strike="noStrike" spc="-1" dirty="0">
                  <a:solidFill>
                    <a:srgbClr val="000000"/>
                  </a:solidFill>
                  <a:latin typeface="Segoe UI"/>
                </a:rPr>
                <a:t> shows divergence from a common ancestor</a:t>
              </a:r>
              <a:endParaRPr lang="en-GB" sz="1800" b="0" strike="noStrike" spc="-1" dirty="0">
                <a:latin typeface="Segoe UI"/>
              </a:endParaRPr>
            </a:p>
          </p:txBody>
        </p:sp>
        <p:sp>
          <p:nvSpPr>
            <p:cNvPr id="198" name="Oval 8"/>
            <p:cNvSpPr/>
            <p:nvPr/>
          </p:nvSpPr>
          <p:spPr>
            <a:xfrm>
              <a:off x="3648240" y="2807280"/>
              <a:ext cx="172080" cy="172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sp>
        <p:nvSpPr>
          <p:cNvPr id="3" name="Rectangle 2">
            <a:extLst>
              <a:ext uri="{FF2B5EF4-FFF2-40B4-BE49-F238E27FC236}">
                <a16:creationId xmlns:a16="http://schemas.microsoft.com/office/drawing/2014/main" id="{D82BD07D-E60B-7504-2C98-E444513A56AA}"/>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ontent Placeholder 2"/>
          <p:cNvSpPr/>
          <p:nvPr/>
        </p:nvSpPr>
        <p:spPr>
          <a:xfrm>
            <a:off x="99720" y="926280"/>
            <a:ext cx="11512800" cy="563760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fontScale="97000"/>
          </a:bodyPr>
          <a:lstStyle/>
          <a:p>
            <a:pPr marL="342900" indent="-342900">
              <a:lnSpc>
                <a:spcPct val="150000"/>
              </a:lnSpc>
              <a:spcBef>
                <a:spcPts val="1199"/>
              </a:spcBef>
              <a:buFont typeface="Arial"/>
              <a:buChar char="•"/>
              <a:tabLst>
                <a:tab pos="0" algn="l"/>
              </a:tabLst>
            </a:pPr>
            <a:r>
              <a:rPr lang="en-US" sz="2400" spc="-1" dirty="0">
                <a:solidFill>
                  <a:srgbClr val="000000"/>
                </a:solidFill>
                <a:latin typeface="Segoe UI"/>
              </a:rPr>
              <a:t>A phylogenetic tree is the outcome of a phylogenetic analysis – an analysis of the evolutionary relationships among or within a group of organisms</a:t>
            </a:r>
          </a:p>
          <a:p>
            <a:pPr marL="342900" indent="-342900">
              <a:lnSpc>
                <a:spcPct val="150000"/>
              </a:lnSpc>
              <a:spcBef>
                <a:spcPts val="1199"/>
              </a:spcBef>
              <a:buFont typeface="Arial"/>
              <a:buChar char="•"/>
              <a:tabLst>
                <a:tab pos="0" algn="l"/>
              </a:tabLst>
            </a:pPr>
            <a:r>
              <a:rPr lang="en-US" sz="2400" spc="-1">
                <a:latin typeface="Segoe UI"/>
              </a:rPr>
              <a:t>It is a hypothesis, based on the data and methodology</a:t>
            </a:r>
          </a:p>
          <a:p>
            <a:pPr marL="342900" indent="-342900">
              <a:lnSpc>
                <a:spcPct val="150000"/>
              </a:lnSpc>
              <a:spcBef>
                <a:spcPts val="1199"/>
              </a:spcBef>
              <a:buFont typeface="Arial"/>
              <a:buChar char="•"/>
              <a:tabLst>
                <a:tab pos="0" algn="l"/>
              </a:tabLst>
            </a:pPr>
            <a:r>
              <a:rPr lang="en-US" sz="2400" spc="-1" dirty="0">
                <a:latin typeface="Segoe UI"/>
              </a:rPr>
              <a:t>Various features of trees are important to </a:t>
            </a:r>
            <a:r>
              <a:rPr lang="en-US" sz="2400" spc="-1" dirty="0" err="1">
                <a:latin typeface="Segoe UI"/>
              </a:rPr>
              <a:t>recognise</a:t>
            </a:r>
          </a:p>
          <a:p>
            <a:pPr marL="342900" indent="-342900">
              <a:lnSpc>
                <a:spcPct val="150000"/>
              </a:lnSpc>
              <a:spcBef>
                <a:spcPts val="1199"/>
              </a:spcBef>
              <a:buFont typeface="Arial"/>
              <a:buChar char="•"/>
              <a:tabLst>
                <a:tab pos="0" algn="l"/>
              </a:tabLst>
            </a:pPr>
            <a:r>
              <a:rPr lang="en-US" sz="2400" spc="-1" dirty="0">
                <a:latin typeface="Segoe UI"/>
              </a:rPr>
              <a:t>Trees can be rooted or unrooted</a:t>
            </a:r>
          </a:p>
          <a:p>
            <a:pPr marL="342900" indent="-342900">
              <a:lnSpc>
                <a:spcPct val="150000"/>
              </a:lnSpc>
              <a:spcBef>
                <a:spcPts val="1199"/>
              </a:spcBef>
              <a:buFont typeface="Arial"/>
              <a:buChar char="•"/>
              <a:tabLst>
                <a:tab pos="0" algn="l"/>
              </a:tabLst>
            </a:pPr>
            <a:r>
              <a:rPr lang="en-US" sz="2400" spc="-1" dirty="0">
                <a:latin typeface="Segoe UI"/>
              </a:rPr>
              <a:t>Trees can be build using a distance-based, parsimony, likelihood or Bayesian approach</a:t>
            </a:r>
          </a:p>
        </p:txBody>
      </p:sp>
      <p:sp>
        <p:nvSpPr>
          <p:cNvPr id="531" name="PlaceHolder 1"/>
          <p:cNvSpPr>
            <a:spLocks noGrp="1"/>
          </p:cNvSpPr>
          <p:nvPr>
            <p:ph type="title"/>
          </p:nvPr>
        </p:nvSpPr>
        <p:spPr>
          <a:xfrm>
            <a:off x="86040" y="-13320"/>
            <a:ext cx="10515240" cy="978120"/>
          </a:xfrm>
          <a:prstGeom prst="rect">
            <a:avLst/>
          </a:prstGeom>
          <a:noFill/>
          <a:ln w="0">
            <a:noFill/>
          </a:ln>
        </p:spPr>
        <p:txBody>
          <a:bodyPr lIns="91440" tIns="45720" rIns="91440" bIns="45720" anchor="ctr">
            <a:noAutofit/>
          </a:bodyPr>
          <a:lstStyle/>
          <a:p>
            <a:pPr>
              <a:lnSpc>
                <a:spcPct val="100000"/>
              </a:lnSpc>
              <a:tabLst>
                <a:tab pos="0" algn="l"/>
              </a:tabLst>
            </a:pPr>
            <a:r>
              <a:rPr lang="en-US" sz="4800" b="1" spc="-1" dirty="0">
                <a:solidFill>
                  <a:srgbClr val="000000"/>
                </a:solidFill>
                <a:latin typeface="Segoe UI"/>
              </a:rPr>
              <a:t>Summary</a:t>
            </a:r>
            <a:endParaRPr lang="en-US" sz="4800" b="1" spc="-1" dirty="0">
              <a:latin typeface="Segoe UI"/>
            </a:endParaRPr>
          </a:p>
        </p:txBody>
      </p:sp>
      <p:sp>
        <p:nvSpPr>
          <p:cNvPr id="3" name="Rectangle 2">
            <a:extLst>
              <a:ext uri="{FF2B5EF4-FFF2-40B4-BE49-F238E27FC236}">
                <a16:creationId xmlns:a16="http://schemas.microsoft.com/office/drawing/2014/main" id="{B2B14203-6480-AECE-A3F9-C8CE712DFA0B}"/>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331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680" y="6480"/>
            <a:ext cx="10515240" cy="978120"/>
          </a:xfrm>
          <a:prstGeom prst="rect">
            <a:avLst/>
          </a:prstGeom>
          <a:noFill/>
          <a:ln w="0">
            <a:noFill/>
          </a:ln>
        </p:spPr>
        <p:txBody>
          <a:bodyPr lIns="91440" tIns="45720" rIns="91440" bIns="45720" anchor="ctr">
            <a:noAutofit/>
          </a:bodyPr>
          <a:lstStyle/>
          <a:p>
            <a:pPr>
              <a:lnSpc>
                <a:spcPct val="100000"/>
              </a:lnSpc>
              <a:buNone/>
              <a:tabLst>
                <a:tab pos="0" algn="l"/>
              </a:tabLst>
            </a:pPr>
            <a:r>
              <a:rPr lang="en-GB" sz="4800" b="1" strike="noStrike" spc="-1" dirty="0">
                <a:solidFill>
                  <a:srgbClr val="000000"/>
                </a:solidFill>
                <a:latin typeface="Segoe UI"/>
                <a:ea typeface="Noto Sans CJK SC Regular"/>
              </a:rPr>
              <a:t>Phylogenetic Trees (2)</a:t>
            </a:r>
            <a:endParaRPr lang="en-US" sz="4800" b="0" strike="noStrike" spc="-1">
              <a:solidFill>
                <a:srgbClr val="000000"/>
              </a:solidFill>
              <a:latin typeface="Segoe UI"/>
            </a:endParaRPr>
          </a:p>
        </p:txBody>
      </p:sp>
      <p:sp>
        <p:nvSpPr>
          <p:cNvPr id="200" name="Content Placeholder 2"/>
          <p:cNvSpPr/>
          <p:nvPr/>
        </p:nvSpPr>
        <p:spPr>
          <a:xfrm>
            <a:off x="138600" y="1019880"/>
            <a:ext cx="11277360" cy="5019480"/>
          </a:xfrm>
          <a:prstGeom prst="rect">
            <a:avLst/>
          </a:prstGeom>
          <a:noFill/>
          <a:ln w="0">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90000"/>
              </a:lnSpc>
              <a:spcBef>
                <a:spcPts val="1199"/>
              </a:spcBef>
              <a:buNone/>
              <a:tabLst>
                <a:tab pos="0" algn="l"/>
              </a:tabLst>
            </a:pPr>
            <a:r>
              <a:rPr lang="en-US" sz="2800" b="0" strike="noStrike" spc="-1" dirty="0">
                <a:solidFill>
                  <a:srgbClr val="000000"/>
                </a:solidFill>
                <a:latin typeface="Segoe UI"/>
              </a:rPr>
              <a:t>The outcome of a phylogenetic analysis is a </a:t>
            </a:r>
            <a:r>
              <a:rPr lang="en-US" sz="2800" b="1" strike="noStrike" spc="-1" dirty="0">
                <a:solidFill>
                  <a:srgbClr val="000000"/>
                </a:solidFill>
                <a:latin typeface="Segoe UI"/>
              </a:rPr>
              <a:t>phylogenetic tree</a:t>
            </a:r>
            <a:endParaRPr lang="en-GB" sz="2800" b="0" strike="noStrike" spc="-1" dirty="0">
              <a:latin typeface="Segoe UI"/>
            </a:endParaRPr>
          </a:p>
        </p:txBody>
      </p:sp>
      <p:pic>
        <p:nvPicPr>
          <p:cNvPr id="201" name="Picture 3" descr="The same tree as on the previous slides but with added labels. Each branch shows evolution unique to all descendants of that branch."/>
          <p:cNvPicPr/>
          <p:nvPr/>
        </p:nvPicPr>
        <p:blipFill>
          <a:blip r:embed="rId2"/>
          <a:stretch/>
        </p:blipFill>
        <p:spPr>
          <a:xfrm>
            <a:off x="1084680" y="2059200"/>
            <a:ext cx="9596160" cy="4406040"/>
          </a:xfrm>
          <a:prstGeom prst="rect">
            <a:avLst/>
          </a:prstGeom>
          <a:ln w="0">
            <a:noFill/>
          </a:ln>
        </p:spPr>
      </p:pic>
      <p:sp>
        <p:nvSpPr>
          <p:cNvPr id="202" name="TextBox 7"/>
          <p:cNvSpPr/>
          <p:nvPr/>
        </p:nvSpPr>
        <p:spPr>
          <a:xfrm>
            <a:off x="1510920" y="3059640"/>
            <a:ext cx="116892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shared by all species</a:t>
            </a:r>
            <a:endParaRPr lang="en-GB" sz="1200" b="0" strike="noStrike" spc="-1">
              <a:latin typeface="Arial"/>
            </a:endParaRPr>
          </a:p>
        </p:txBody>
      </p:sp>
      <p:sp>
        <p:nvSpPr>
          <p:cNvPr id="203" name="TextBox 9"/>
          <p:cNvSpPr/>
          <p:nvPr/>
        </p:nvSpPr>
        <p:spPr>
          <a:xfrm>
            <a:off x="3443040" y="3676320"/>
            <a:ext cx="173736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shared by mouse, rat, macaque, human, chimp</a:t>
            </a:r>
            <a:endParaRPr lang="en-GB" sz="1200" b="0" strike="noStrike" spc="-1">
              <a:latin typeface="Arial"/>
            </a:endParaRPr>
          </a:p>
        </p:txBody>
      </p:sp>
      <p:sp>
        <p:nvSpPr>
          <p:cNvPr id="204" name="TextBox 10"/>
          <p:cNvSpPr/>
          <p:nvPr/>
        </p:nvSpPr>
        <p:spPr>
          <a:xfrm>
            <a:off x="3578760" y="1793160"/>
            <a:ext cx="146556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unique to chicken</a:t>
            </a:r>
            <a:endParaRPr lang="en-GB" sz="1200" b="0" strike="noStrike" spc="-1">
              <a:latin typeface="Arial"/>
            </a:endParaRPr>
          </a:p>
        </p:txBody>
      </p:sp>
      <p:sp>
        <p:nvSpPr>
          <p:cNvPr id="205" name="TextBox 11"/>
          <p:cNvSpPr/>
          <p:nvPr/>
        </p:nvSpPr>
        <p:spPr>
          <a:xfrm>
            <a:off x="5540040" y="4262400"/>
            <a:ext cx="1562760" cy="63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shared by macaque, human, chimp</a:t>
            </a:r>
            <a:endParaRPr lang="en-GB" sz="1200" b="0" strike="noStrike" spc="-1">
              <a:latin typeface="Arial"/>
            </a:endParaRPr>
          </a:p>
        </p:txBody>
      </p:sp>
      <p:sp>
        <p:nvSpPr>
          <p:cNvPr id="206" name="TextBox 13"/>
          <p:cNvSpPr/>
          <p:nvPr/>
        </p:nvSpPr>
        <p:spPr>
          <a:xfrm>
            <a:off x="5587560" y="3107520"/>
            <a:ext cx="15282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shared by mouse, rat</a:t>
            </a:r>
            <a:endParaRPr lang="en-GB" sz="1200" b="0" strike="noStrike" spc="-1">
              <a:latin typeface="Arial"/>
            </a:endParaRPr>
          </a:p>
        </p:txBody>
      </p:sp>
      <p:sp>
        <p:nvSpPr>
          <p:cNvPr id="207" name="TextBox 21"/>
          <p:cNvSpPr/>
          <p:nvPr/>
        </p:nvSpPr>
        <p:spPr>
          <a:xfrm>
            <a:off x="6958080" y="2183400"/>
            <a:ext cx="146556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Evolution of traits unique to mouse</a:t>
            </a:r>
            <a:endParaRPr lang="en-GB" sz="1200" b="0" strike="noStrike" spc="-1">
              <a:latin typeface="Arial"/>
            </a:endParaRPr>
          </a:p>
        </p:txBody>
      </p:sp>
      <p:sp>
        <p:nvSpPr>
          <p:cNvPr id="3" name="Rectangle 2">
            <a:extLst>
              <a:ext uri="{FF2B5EF4-FFF2-40B4-BE49-F238E27FC236}">
                <a16:creationId xmlns:a16="http://schemas.microsoft.com/office/drawing/2014/main" id="{09B43A7E-8B12-97E7-8D3F-E7B0C3387358}"/>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680" y="2452254"/>
            <a:ext cx="12174433" cy="978120"/>
          </a:xfrm>
          <a:prstGeom prst="rect">
            <a:avLst/>
          </a:prstGeom>
          <a:noFill/>
          <a:ln w="0">
            <a:noFill/>
          </a:ln>
        </p:spPr>
        <p:txBody>
          <a:bodyPr lIns="91440" tIns="45720" rIns="91440" bIns="45720" anchor="ctr">
            <a:noAutofit/>
          </a:bodyPr>
          <a:lstStyle/>
          <a:p>
            <a:pPr algn="ctr"/>
            <a:r>
              <a:rPr lang="en-GB" sz="4800" b="1" spc="-1" dirty="0">
                <a:solidFill>
                  <a:srgbClr val="000000"/>
                </a:solidFill>
                <a:latin typeface="Segoe UI"/>
              </a:rPr>
              <a:t>Reading a Phylogenetic Tree</a:t>
            </a:r>
            <a:endParaRPr lang="en-US" dirty="0"/>
          </a:p>
        </p:txBody>
      </p:sp>
      <p:sp>
        <p:nvSpPr>
          <p:cNvPr id="3" name="Rectangle 2">
            <a:extLst>
              <a:ext uri="{FF2B5EF4-FFF2-40B4-BE49-F238E27FC236}">
                <a16:creationId xmlns:a16="http://schemas.microsoft.com/office/drawing/2014/main" id="{E55C1367-AD4C-E453-2DC9-53D829F49791}"/>
              </a:ext>
            </a:extLst>
          </p:cNvPr>
          <p:cNvSpPr/>
          <p:nvPr/>
        </p:nvSpPr>
        <p:spPr>
          <a:xfrm>
            <a:off x="11078647" y="6375705"/>
            <a:ext cx="934064" cy="344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7447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70</Slides>
  <Notes>39</Notes>
  <HiddenSlides>0</HiddenSlides>
  <ScaleCrop>false</ScaleCrop>
  <HeadingPairs>
    <vt:vector size="4" baseType="variant">
      <vt:variant>
        <vt:lpstr>Theme</vt:lpstr>
      </vt:variant>
      <vt:variant>
        <vt:i4>2</vt:i4>
      </vt:variant>
      <vt:variant>
        <vt:lpstr>Slide Titles</vt:lpstr>
      </vt:variant>
      <vt:variant>
        <vt:i4>70</vt:i4>
      </vt:variant>
    </vt:vector>
  </HeadingPairs>
  <TitlesOfParts>
    <vt:vector size="72" baseType="lpstr">
      <vt:lpstr>Office Theme</vt:lpstr>
      <vt:lpstr>Office Theme</vt:lpstr>
      <vt:lpstr>Phylogenetic Analysis</vt:lpstr>
      <vt:lpstr>Practical</vt:lpstr>
      <vt:lpstr>Lecture Plan </vt:lpstr>
      <vt:lpstr>What is a phylogenetic tree?</vt:lpstr>
      <vt:lpstr>Phylogenetics (1)</vt:lpstr>
      <vt:lpstr>Phylogenetics (2)</vt:lpstr>
      <vt:lpstr>Phylogenetic Trees (1)</vt:lpstr>
      <vt:lpstr>Phylogenetic Trees (2)</vt:lpstr>
      <vt:lpstr>Reading a Phylogenetic Tree</vt:lpstr>
      <vt:lpstr>Terminology</vt:lpstr>
      <vt:lpstr>Ancestors and Descendants</vt:lpstr>
      <vt:lpstr>Clades (1)</vt:lpstr>
      <vt:lpstr>Clades (2)</vt:lpstr>
      <vt:lpstr>Topology (1)</vt:lpstr>
      <vt:lpstr>Topology (2)</vt:lpstr>
      <vt:lpstr>Rooting</vt:lpstr>
      <vt:lpstr>Unrooted Tree</vt:lpstr>
      <vt:lpstr>Setting an Outgroup (1)</vt:lpstr>
      <vt:lpstr>Setting an Outgroup (2)</vt:lpstr>
      <vt:lpstr>Branch Lengths</vt:lpstr>
      <vt:lpstr>Branch Support</vt:lpstr>
      <vt:lpstr>Phylogenetics Using Morphology (1)</vt:lpstr>
      <vt:lpstr>Phylogenetics Using Morphology (2)</vt:lpstr>
      <vt:lpstr>Phylogenetics Using Morphology</vt:lpstr>
      <vt:lpstr>Phylogenetics Using Sequences</vt:lpstr>
      <vt:lpstr>PowerPoint Presentation</vt:lpstr>
      <vt:lpstr>Building a Tree</vt:lpstr>
      <vt:lpstr>Distance Based Methods</vt:lpstr>
      <vt:lpstr>UPGMA Clustering (1) Unweighted Pair Group with Arithmetic Mean</vt:lpstr>
      <vt:lpstr>UPGMA Clustering (2)</vt:lpstr>
      <vt:lpstr>UPGMA Clustering (3)</vt:lpstr>
      <vt:lpstr>UPGMA Clustering (4)</vt:lpstr>
      <vt:lpstr>UPGMA Clustering (5)</vt:lpstr>
      <vt:lpstr>UPGMA Clustering (6)</vt:lpstr>
      <vt:lpstr>UPGMA Clustering (7)</vt:lpstr>
      <vt:lpstr>UPGMA Clustering (8)</vt:lpstr>
      <vt:lpstr>UPGMA Clustering (9)</vt:lpstr>
      <vt:lpstr>Neighbour Joining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Maximum Parsimony (1)</vt:lpstr>
      <vt:lpstr>PowerPoint Presentation</vt:lpstr>
      <vt:lpstr>Maximum Parsimony (2)</vt:lpstr>
      <vt:lpstr>PowerPoint Presentation</vt:lpstr>
      <vt:lpstr>PowerPoint Presentation</vt:lpstr>
      <vt:lpstr>PowerPoint Presentation</vt:lpstr>
      <vt:lpstr>PowerPoint Presentation</vt:lpstr>
      <vt:lpstr>Maximum Parsimony (8)</vt:lpstr>
      <vt:lpstr>Maximum Likelihood (1)</vt:lpstr>
      <vt:lpstr>Maximum Likelihood</vt:lpstr>
      <vt:lpstr>Maximum Likelihood</vt:lpstr>
      <vt:lpstr>Bayesian Methods</vt:lpstr>
      <vt:lpstr>Markov Chain Monte Carlo (MCMC) (1)</vt:lpstr>
      <vt:lpstr>Markov Chain Monte Carlo (MCMC) (2)</vt:lpstr>
      <vt:lpstr>Bayesian Methods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Sequence Alignment and Introduction to Phylogenetics</dc:title>
  <dc:subject/>
  <dc:creator/>
  <dc:description/>
  <cp:revision>375</cp:revision>
  <dcterms:created xsi:type="dcterms:W3CDTF">2022-02-01T15:46:02Z</dcterms:created>
  <dcterms:modified xsi:type="dcterms:W3CDTF">2024-05-02T07:50:06Z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55</vt:i4>
  </property>
  <property fmtid="{D5CDD505-2E9C-101B-9397-08002B2CF9AE}" pid="3" name="PresentationFormat">
    <vt:lpwstr>Widescreen</vt:lpwstr>
  </property>
  <property fmtid="{D5CDD505-2E9C-101B-9397-08002B2CF9AE}" pid="4" name="Slides">
    <vt:i4>68</vt:i4>
  </property>
</Properties>
</file>